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79" r:id="rId4"/>
  </p:sldMasterIdLst>
  <p:notesMasterIdLst>
    <p:notesMasterId r:id="rId32"/>
  </p:notesMasterIdLst>
  <p:handoutMasterIdLst>
    <p:handoutMasterId r:id="rId33"/>
  </p:handoutMasterIdLst>
  <p:sldIdLst>
    <p:sldId id="333" r:id="rId5"/>
    <p:sldId id="336" r:id="rId6"/>
    <p:sldId id="341" r:id="rId7"/>
    <p:sldId id="316" r:id="rId8"/>
    <p:sldId id="265" r:id="rId9"/>
    <p:sldId id="410" r:id="rId10"/>
    <p:sldId id="291" r:id="rId11"/>
    <p:sldId id="392" r:id="rId12"/>
    <p:sldId id="396" r:id="rId13"/>
    <p:sldId id="395" r:id="rId14"/>
    <p:sldId id="339" r:id="rId15"/>
    <p:sldId id="268" r:id="rId16"/>
    <p:sldId id="403" r:id="rId17"/>
    <p:sldId id="398" r:id="rId18"/>
    <p:sldId id="418" r:id="rId19"/>
    <p:sldId id="409" r:id="rId20"/>
    <p:sldId id="405" r:id="rId21"/>
    <p:sldId id="417" r:id="rId22"/>
    <p:sldId id="412" r:id="rId23"/>
    <p:sldId id="404" r:id="rId24"/>
    <p:sldId id="420" r:id="rId25"/>
    <p:sldId id="421" r:id="rId26"/>
    <p:sldId id="422" r:id="rId27"/>
    <p:sldId id="423" r:id="rId28"/>
    <p:sldId id="413" r:id="rId29"/>
    <p:sldId id="407" r:id="rId30"/>
    <p:sldId id="349"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7">
          <p15:clr>
            <a:srgbClr val="A4A3A4"/>
          </p15:clr>
        </p15:guide>
        <p15:guide id="2" orient="horz" pos="1663">
          <p15:clr>
            <a:srgbClr val="A4A3A4"/>
          </p15:clr>
        </p15:guide>
        <p15:guide id="3" pos="346">
          <p15:clr>
            <a:srgbClr val="A4A3A4"/>
          </p15:clr>
        </p15:guide>
        <p15:guide id="4" pos="37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E42"/>
    <a:srgbClr val="002868"/>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4626"/>
  </p:normalViewPr>
  <p:slideViewPr>
    <p:cSldViewPr snapToGrid="0" snapToObjects="1">
      <p:cViewPr varScale="1">
        <p:scale>
          <a:sx n="104" d="100"/>
          <a:sy n="104" d="100"/>
        </p:scale>
        <p:origin x="691" y="86"/>
      </p:cViewPr>
      <p:guideLst>
        <p:guide orient="horz" pos="3097"/>
        <p:guide orient="horz" pos="1663"/>
        <p:guide pos="346"/>
        <p:guide pos="372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A85AE-A39D-334B-AB94-0D05B392CD43}" type="doc">
      <dgm:prSet loTypeId="urn:microsoft.com/office/officeart/2005/8/layout/default" loCatId="" qsTypeId="urn:microsoft.com/office/officeart/2005/8/quickstyle/simple2" qsCatId="simple" csTypeId="urn:microsoft.com/office/officeart/2005/8/colors/accent1_1" csCatId="accent1" phldr="1"/>
      <dgm:spPr/>
      <dgm:t>
        <a:bodyPr/>
        <a:lstStyle/>
        <a:p>
          <a:endParaRPr lang="en-US"/>
        </a:p>
      </dgm:t>
    </dgm:pt>
    <dgm:pt modelId="{03090660-B7AE-914A-97A1-ADA9107FCB1A}">
      <dgm:prSet phldrT="[Text]" custT="1"/>
      <dgm:spPr/>
      <dgm:t>
        <a:bodyPr/>
        <a:lstStyle/>
        <a:p>
          <a:pPr>
            <a:lnSpc>
              <a:spcPct val="100000"/>
            </a:lnSpc>
          </a:pPr>
          <a:r>
            <a:rPr lang="en-US" sz="1200" b="1" u="none" dirty="0">
              <a:latin typeface="Aptos" panose="020B0004020202020204" pitchFamily="34" charset="0"/>
            </a:rPr>
            <a:t>Cell Biology</a:t>
          </a:r>
        </a:p>
        <a:p>
          <a:pPr>
            <a:lnSpc>
              <a:spcPct val="100000"/>
            </a:lnSpc>
          </a:pPr>
          <a:r>
            <a:rPr lang="en-US" sz="1200" u="none" dirty="0">
              <a:latin typeface="Aptos" panose="020B0004020202020204" pitchFamily="34" charset="0"/>
            </a:rPr>
            <a:t>Reproduction, cancer, vascular and cardiovascular biology</a:t>
          </a:r>
        </a:p>
      </dgm:t>
    </dgm:pt>
    <dgm:pt modelId="{38765985-D02F-D74F-8F4E-6A1FAEA8ED3E}" type="parTrans" cxnId="{E3D1EB75-E269-CA4A-9266-986DAC40C58A}">
      <dgm:prSet/>
      <dgm:spPr/>
      <dgm:t>
        <a:bodyPr/>
        <a:lstStyle/>
        <a:p>
          <a:pPr>
            <a:lnSpc>
              <a:spcPct val="100000"/>
            </a:lnSpc>
          </a:pPr>
          <a:endParaRPr lang="en-US" sz="1200" u="none">
            <a:latin typeface="Aptos" panose="020B0004020202020204" pitchFamily="34" charset="0"/>
          </a:endParaRPr>
        </a:p>
      </dgm:t>
    </dgm:pt>
    <dgm:pt modelId="{DF82901C-F51D-F647-832D-F087D1EFA3FC}" type="sibTrans" cxnId="{E3D1EB75-E269-CA4A-9266-986DAC40C58A}">
      <dgm:prSet/>
      <dgm:spPr/>
      <dgm:t>
        <a:bodyPr/>
        <a:lstStyle/>
        <a:p>
          <a:pPr>
            <a:lnSpc>
              <a:spcPct val="100000"/>
            </a:lnSpc>
          </a:pPr>
          <a:endParaRPr lang="en-US" sz="1200" u="none">
            <a:latin typeface="Aptos" panose="020B0004020202020204" pitchFamily="34" charset="0"/>
          </a:endParaRPr>
        </a:p>
      </dgm:t>
    </dgm:pt>
    <dgm:pt modelId="{D6663347-C9B3-6949-BA4A-24B1E5FB6D05}">
      <dgm:prSet phldrT="[Text]" custT="1"/>
      <dgm:spPr/>
      <dgm:t>
        <a:bodyPr/>
        <a:lstStyle/>
        <a:p>
          <a:pPr>
            <a:lnSpc>
              <a:spcPct val="100000"/>
            </a:lnSpc>
          </a:pPr>
          <a:r>
            <a:rPr lang="en-US" sz="1200" b="1" u="none" dirty="0">
              <a:latin typeface="Aptos" panose="020B0004020202020204" pitchFamily="34" charset="0"/>
            </a:rPr>
            <a:t>Genetics &amp; Devel Biology</a:t>
          </a:r>
        </a:p>
        <a:p>
          <a:pPr>
            <a:lnSpc>
              <a:spcPct val="100000"/>
            </a:lnSpc>
          </a:pPr>
          <a:r>
            <a:rPr lang="en-US" sz="1200" u="none" dirty="0">
              <a:latin typeface="Aptos" panose="020B0004020202020204" pitchFamily="34" charset="0"/>
            </a:rPr>
            <a:t>Genomics, RNA processing, signal transduction, aging</a:t>
          </a:r>
        </a:p>
      </dgm:t>
    </dgm:pt>
    <dgm:pt modelId="{210FB651-D532-CE47-B301-E58BC801063F}" type="parTrans" cxnId="{1E9531C9-D6E9-7346-9136-3B14C9B57866}">
      <dgm:prSet/>
      <dgm:spPr/>
      <dgm:t>
        <a:bodyPr/>
        <a:lstStyle/>
        <a:p>
          <a:pPr>
            <a:lnSpc>
              <a:spcPct val="100000"/>
            </a:lnSpc>
          </a:pPr>
          <a:endParaRPr lang="en-US" sz="1200" u="none">
            <a:latin typeface="Aptos" panose="020B0004020202020204" pitchFamily="34" charset="0"/>
          </a:endParaRPr>
        </a:p>
      </dgm:t>
    </dgm:pt>
    <dgm:pt modelId="{F94883E3-2A96-7042-9D6C-8709B33CE8A5}" type="sibTrans" cxnId="{1E9531C9-D6E9-7346-9136-3B14C9B57866}">
      <dgm:prSet/>
      <dgm:spPr/>
      <dgm:t>
        <a:bodyPr/>
        <a:lstStyle/>
        <a:p>
          <a:pPr>
            <a:lnSpc>
              <a:spcPct val="100000"/>
            </a:lnSpc>
          </a:pPr>
          <a:endParaRPr lang="en-US" sz="1200" u="none">
            <a:latin typeface="Aptos" panose="020B0004020202020204" pitchFamily="34" charset="0"/>
          </a:endParaRPr>
        </a:p>
      </dgm:t>
    </dgm:pt>
    <dgm:pt modelId="{EADF6A91-5EA0-D343-BADF-2F7A9A8978F2}">
      <dgm:prSet phldrT="[Text]" custT="1"/>
      <dgm:spPr/>
      <dgm:t>
        <a:bodyPr/>
        <a:lstStyle/>
        <a:p>
          <a:pPr>
            <a:lnSpc>
              <a:spcPct val="100000"/>
            </a:lnSpc>
          </a:pPr>
          <a:r>
            <a:rPr lang="en-US" sz="1200" b="1" u="none" dirty="0">
              <a:latin typeface="Aptos" panose="020B0004020202020204" pitchFamily="34" charset="0"/>
            </a:rPr>
            <a:t>Immunology</a:t>
          </a:r>
          <a:r>
            <a:rPr lang="en-US" sz="1200" u="none" dirty="0">
              <a:latin typeface="Aptos" panose="020B0004020202020204" pitchFamily="34" charset="0"/>
            </a:rPr>
            <a:t>  </a:t>
          </a:r>
        </a:p>
        <a:p>
          <a:pPr>
            <a:lnSpc>
              <a:spcPct val="100000"/>
            </a:lnSpc>
          </a:pPr>
          <a:r>
            <a:rPr lang="en-US" sz="1200" u="none" dirty="0">
              <a:latin typeface="Aptos" panose="020B0004020202020204" pitchFamily="34" charset="0"/>
            </a:rPr>
            <a:t>Cancer immunology, infectious diseases, autoimmunity, metabolism</a:t>
          </a:r>
        </a:p>
      </dgm:t>
    </dgm:pt>
    <dgm:pt modelId="{0C9CDBA7-DBB9-7E44-80E2-56D31C2FA84E}" type="parTrans" cxnId="{AD37DB9C-8180-554F-A994-F673392E409E}">
      <dgm:prSet/>
      <dgm:spPr/>
      <dgm:t>
        <a:bodyPr/>
        <a:lstStyle/>
        <a:p>
          <a:pPr>
            <a:lnSpc>
              <a:spcPct val="100000"/>
            </a:lnSpc>
          </a:pPr>
          <a:endParaRPr lang="en-US" sz="1200" u="none">
            <a:latin typeface="Aptos" panose="020B0004020202020204" pitchFamily="34" charset="0"/>
          </a:endParaRPr>
        </a:p>
      </dgm:t>
    </dgm:pt>
    <dgm:pt modelId="{9CB6239F-B9B7-DA4A-8472-C3AD3E75724E}" type="sibTrans" cxnId="{AD37DB9C-8180-554F-A994-F673392E409E}">
      <dgm:prSet/>
      <dgm:spPr/>
      <dgm:t>
        <a:bodyPr/>
        <a:lstStyle/>
        <a:p>
          <a:pPr>
            <a:lnSpc>
              <a:spcPct val="100000"/>
            </a:lnSpc>
          </a:pPr>
          <a:endParaRPr lang="en-US" sz="1200" u="none">
            <a:latin typeface="Aptos" panose="020B0004020202020204" pitchFamily="34" charset="0"/>
          </a:endParaRPr>
        </a:p>
      </dgm:t>
    </dgm:pt>
    <dgm:pt modelId="{6E7F1BD4-7224-3B47-9D49-56E319F7B004}">
      <dgm:prSet phldrT="[Text]" custT="1"/>
      <dgm:spPr/>
      <dgm:t>
        <a:bodyPr/>
        <a:lstStyle/>
        <a:p>
          <a:pPr>
            <a:lnSpc>
              <a:spcPct val="100000"/>
            </a:lnSpc>
          </a:pPr>
          <a:r>
            <a:rPr lang="en-US" sz="1200" b="1" u="none" dirty="0">
              <a:latin typeface="Aptos" panose="020B0004020202020204" pitchFamily="34" charset="0"/>
            </a:rPr>
            <a:t>Molecular Biology &amp; Biochemistry</a:t>
          </a:r>
        </a:p>
        <a:p>
          <a:pPr>
            <a:lnSpc>
              <a:spcPct val="100000"/>
            </a:lnSpc>
          </a:pPr>
          <a:r>
            <a:rPr lang="en-US" sz="1200" u="none" dirty="0">
              <a:latin typeface="Aptos" panose="020B0004020202020204" pitchFamily="34" charset="0"/>
            </a:rPr>
            <a:t>Cancer, computational biology, microbiology, structural biology</a:t>
          </a:r>
        </a:p>
      </dgm:t>
    </dgm:pt>
    <dgm:pt modelId="{69001E3B-4647-4D49-A1B2-748B5A6E089F}" type="parTrans" cxnId="{74DF40DC-5B19-144C-9AAB-040C27EFF3DF}">
      <dgm:prSet/>
      <dgm:spPr/>
      <dgm:t>
        <a:bodyPr/>
        <a:lstStyle/>
        <a:p>
          <a:pPr>
            <a:lnSpc>
              <a:spcPct val="100000"/>
            </a:lnSpc>
          </a:pPr>
          <a:endParaRPr lang="en-US" sz="1200" u="none">
            <a:latin typeface="Aptos" panose="020B0004020202020204" pitchFamily="34" charset="0"/>
          </a:endParaRPr>
        </a:p>
      </dgm:t>
    </dgm:pt>
    <dgm:pt modelId="{730534FA-F19E-7B4C-8E93-B5A7717234AE}" type="sibTrans" cxnId="{74DF40DC-5B19-144C-9AAB-040C27EFF3DF}">
      <dgm:prSet/>
      <dgm:spPr/>
      <dgm:t>
        <a:bodyPr/>
        <a:lstStyle/>
        <a:p>
          <a:pPr>
            <a:lnSpc>
              <a:spcPct val="100000"/>
            </a:lnSpc>
          </a:pPr>
          <a:endParaRPr lang="en-US" sz="1200" u="none">
            <a:latin typeface="Aptos" panose="020B0004020202020204" pitchFamily="34" charset="0"/>
          </a:endParaRPr>
        </a:p>
      </dgm:t>
    </dgm:pt>
    <dgm:pt modelId="{E436B245-5240-2A49-B15C-B929A49B479D}">
      <dgm:prSet phldrT="[Text]" custT="1"/>
      <dgm:spPr/>
      <dgm:t>
        <a:bodyPr/>
        <a:lstStyle/>
        <a:p>
          <a:pPr>
            <a:lnSpc>
              <a:spcPct val="100000"/>
            </a:lnSpc>
          </a:pPr>
          <a:r>
            <a:rPr lang="en-US" sz="1200" b="1" u="none" dirty="0">
              <a:latin typeface="Aptos" panose="020B0004020202020204" pitchFamily="34" charset="0"/>
            </a:rPr>
            <a:t>Neuroscience</a:t>
          </a:r>
          <a:r>
            <a:rPr lang="en-US" sz="1200" u="none" dirty="0">
              <a:latin typeface="Aptos" panose="020B0004020202020204" pitchFamily="34" charset="0"/>
            </a:rPr>
            <a:t> </a:t>
          </a:r>
        </a:p>
        <a:p>
          <a:pPr>
            <a:lnSpc>
              <a:spcPct val="100000"/>
            </a:lnSpc>
          </a:pPr>
          <a:r>
            <a:rPr lang="en-US" sz="1200" u="none" dirty="0">
              <a:latin typeface="Aptos" panose="020B0004020202020204" pitchFamily="34" charset="0"/>
            </a:rPr>
            <a:t>Synaptic plasticity, sensory systems, regeneration, glial biology, visual system</a:t>
          </a:r>
        </a:p>
      </dgm:t>
    </dgm:pt>
    <dgm:pt modelId="{8AEA86EC-962C-B84A-9F6D-F38A118158C8}" type="parTrans" cxnId="{98E83EC6-42BA-1E44-B185-50CAB57B708E}">
      <dgm:prSet/>
      <dgm:spPr/>
      <dgm:t>
        <a:bodyPr/>
        <a:lstStyle/>
        <a:p>
          <a:pPr>
            <a:lnSpc>
              <a:spcPct val="100000"/>
            </a:lnSpc>
          </a:pPr>
          <a:endParaRPr lang="en-US" sz="1200" u="none">
            <a:latin typeface="Aptos" panose="020B0004020202020204" pitchFamily="34" charset="0"/>
          </a:endParaRPr>
        </a:p>
      </dgm:t>
    </dgm:pt>
    <dgm:pt modelId="{FBBA2609-DB14-914B-B9E5-4A1C1D149B43}" type="sibTrans" cxnId="{98E83EC6-42BA-1E44-B185-50CAB57B708E}">
      <dgm:prSet/>
      <dgm:spPr/>
      <dgm:t>
        <a:bodyPr/>
        <a:lstStyle/>
        <a:p>
          <a:pPr>
            <a:lnSpc>
              <a:spcPct val="100000"/>
            </a:lnSpc>
          </a:pPr>
          <a:endParaRPr lang="en-US" sz="1200" u="none">
            <a:latin typeface="Aptos" panose="020B0004020202020204" pitchFamily="34" charset="0"/>
          </a:endParaRPr>
        </a:p>
      </dgm:t>
    </dgm:pt>
    <dgm:pt modelId="{96836AF8-1B4D-BA4E-A36B-F4AEDF7148FA}">
      <dgm:prSet phldrT="[Text]" custT="1"/>
      <dgm:spPr/>
      <dgm:t>
        <a:bodyPr/>
        <a:lstStyle/>
        <a:p>
          <a:pPr>
            <a:lnSpc>
              <a:spcPct val="100000"/>
            </a:lnSpc>
          </a:pPr>
          <a:r>
            <a:rPr lang="en-US" sz="1200" b="1" u="none" dirty="0">
              <a:latin typeface="Aptos" panose="020B0004020202020204" pitchFamily="34" charset="0"/>
            </a:rPr>
            <a:t>Skeletal Biology &amp; Regeneration </a:t>
          </a:r>
        </a:p>
        <a:p>
          <a:pPr>
            <a:lnSpc>
              <a:spcPct val="100000"/>
            </a:lnSpc>
          </a:pPr>
          <a:r>
            <a:rPr lang="en-US" sz="1200" u="none" dirty="0">
              <a:latin typeface="Aptos" panose="020B0004020202020204" pitchFamily="34" charset="0"/>
            </a:rPr>
            <a:t>Bone, cartilage, regeneration, fracture repair, biomaterials, mineralization</a:t>
          </a:r>
        </a:p>
      </dgm:t>
    </dgm:pt>
    <dgm:pt modelId="{E1098E1C-B88F-B542-B676-6AFF85612583}" type="parTrans" cxnId="{34120D82-09BD-5C4C-9838-1278ED11907B}">
      <dgm:prSet/>
      <dgm:spPr/>
      <dgm:t>
        <a:bodyPr/>
        <a:lstStyle/>
        <a:p>
          <a:pPr>
            <a:lnSpc>
              <a:spcPct val="100000"/>
            </a:lnSpc>
          </a:pPr>
          <a:endParaRPr lang="en-US" sz="1200" u="none">
            <a:latin typeface="Aptos" panose="020B0004020202020204" pitchFamily="34" charset="0"/>
          </a:endParaRPr>
        </a:p>
      </dgm:t>
    </dgm:pt>
    <dgm:pt modelId="{5A687F62-BE7B-204A-A27D-00817F4A3B24}" type="sibTrans" cxnId="{34120D82-09BD-5C4C-9838-1278ED11907B}">
      <dgm:prSet/>
      <dgm:spPr/>
      <dgm:t>
        <a:bodyPr/>
        <a:lstStyle/>
        <a:p>
          <a:pPr>
            <a:lnSpc>
              <a:spcPct val="100000"/>
            </a:lnSpc>
          </a:pPr>
          <a:endParaRPr lang="en-US" sz="1200" u="none">
            <a:latin typeface="Aptos" panose="020B0004020202020204" pitchFamily="34" charset="0"/>
          </a:endParaRPr>
        </a:p>
      </dgm:t>
    </dgm:pt>
    <dgm:pt modelId="{8F9C461A-00D9-4A47-8B8B-6827B82932E0}">
      <dgm:prSet phldrT="[Text]" custT="1"/>
      <dgm:spPr/>
      <dgm:t>
        <a:bodyPr/>
        <a:lstStyle/>
        <a:p>
          <a:pPr>
            <a:lnSpc>
              <a:spcPct val="100000"/>
            </a:lnSpc>
          </a:pPr>
          <a:r>
            <a:rPr lang="en-US" sz="1200" b="1" u="none" dirty="0">
              <a:latin typeface="Aptos" panose="020B0004020202020204" pitchFamily="34" charset="0"/>
            </a:rPr>
            <a:t>Systems Biology</a:t>
          </a:r>
        </a:p>
        <a:p>
          <a:pPr>
            <a:lnSpc>
              <a:spcPct val="100000"/>
            </a:lnSpc>
          </a:pPr>
          <a:r>
            <a:rPr lang="en-US" sz="1200" u="none" dirty="0">
              <a:latin typeface="Aptos" panose="020B0004020202020204" pitchFamily="34" charset="0"/>
            </a:rPr>
            <a:t>Modeling, optical imaging, omics analysis, signal transduction, cytoskeletal dynamics</a:t>
          </a:r>
        </a:p>
      </dgm:t>
    </dgm:pt>
    <dgm:pt modelId="{A1D1CE6B-8C96-4148-BF79-C59F395A63AD}" type="parTrans" cxnId="{1C00A4E7-4550-D347-9C72-CC8452D02102}">
      <dgm:prSet/>
      <dgm:spPr/>
      <dgm:t>
        <a:bodyPr/>
        <a:lstStyle/>
        <a:p>
          <a:pPr>
            <a:lnSpc>
              <a:spcPct val="100000"/>
            </a:lnSpc>
          </a:pPr>
          <a:endParaRPr lang="en-US" sz="1200" u="none">
            <a:latin typeface="Aptos" panose="020B0004020202020204" pitchFamily="34" charset="0"/>
          </a:endParaRPr>
        </a:p>
      </dgm:t>
    </dgm:pt>
    <dgm:pt modelId="{F871C5A8-6224-4F41-9CD1-AA2BE88910A3}" type="sibTrans" cxnId="{1C00A4E7-4550-D347-9C72-CC8452D02102}">
      <dgm:prSet/>
      <dgm:spPr/>
      <dgm:t>
        <a:bodyPr/>
        <a:lstStyle/>
        <a:p>
          <a:pPr>
            <a:lnSpc>
              <a:spcPct val="100000"/>
            </a:lnSpc>
          </a:pPr>
          <a:endParaRPr lang="en-US" sz="1200" u="none">
            <a:latin typeface="Aptos" panose="020B0004020202020204" pitchFamily="34" charset="0"/>
          </a:endParaRPr>
        </a:p>
      </dgm:t>
    </dgm:pt>
    <dgm:pt modelId="{46E5B65B-5E01-544E-8FD0-0A22E1F9A88E}" type="pres">
      <dgm:prSet presAssocID="{9B1A85AE-A39D-334B-AB94-0D05B392CD43}" presName="diagram" presStyleCnt="0">
        <dgm:presLayoutVars>
          <dgm:dir/>
          <dgm:resizeHandles val="exact"/>
        </dgm:presLayoutVars>
      </dgm:prSet>
      <dgm:spPr/>
    </dgm:pt>
    <dgm:pt modelId="{239E9B0C-4DB7-3F45-AEB2-10E8D4DFBF37}" type="pres">
      <dgm:prSet presAssocID="{03090660-B7AE-914A-97A1-ADA9107FCB1A}" presName="node" presStyleLbl="node1" presStyleIdx="0" presStyleCnt="7">
        <dgm:presLayoutVars>
          <dgm:bulletEnabled val="1"/>
        </dgm:presLayoutVars>
      </dgm:prSet>
      <dgm:spPr/>
    </dgm:pt>
    <dgm:pt modelId="{C3D601B9-AF50-5D45-988E-AFD949DD4974}" type="pres">
      <dgm:prSet presAssocID="{DF82901C-F51D-F647-832D-F087D1EFA3FC}" presName="sibTrans" presStyleCnt="0"/>
      <dgm:spPr/>
    </dgm:pt>
    <dgm:pt modelId="{75DD23CE-9A26-C542-A869-C4F0CC14934B}" type="pres">
      <dgm:prSet presAssocID="{D6663347-C9B3-6949-BA4A-24B1E5FB6D05}" presName="node" presStyleLbl="node1" presStyleIdx="1" presStyleCnt="7">
        <dgm:presLayoutVars>
          <dgm:bulletEnabled val="1"/>
        </dgm:presLayoutVars>
      </dgm:prSet>
      <dgm:spPr/>
    </dgm:pt>
    <dgm:pt modelId="{44A6BE39-A868-D947-8FBF-5E2EA275D214}" type="pres">
      <dgm:prSet presAssocID="{F94883E3-2A96-7042-9D6C-8709B33CE8A5}" presName="sibTrans" presStyleCnt="0"/>
      <dgm:spPr/>
    </dgm:pt>
    <dgm:pt modelId="{18282661-DC34-DC42-983C-66285D5774D1}" type="pres">
      <dgm:prSet presAssocID="{EADF6A91-5EA0-D343-BADF-2F7A9A8978F2}" presName="node" presStyleLbl="node1" presStyleIdx="2" presStyleCnt="7" custAng="0">
        <dgm:presLayoutVars>
          <dgm:bulletEnabled val="1"/>
        </dgm:presLayoutVars>
      </dgm:prSet>
      <dgm:spPr/>
    </dgm:pt>
    <dgm:pt modelId="{B9839860-A76D-AA4F-8FC0-2E13C3DA96B0}" type="pres">
      <dgm:prSet presAssocID="{9CB6239F-B9B7-DA4A-8472-C3AD3E75724E}" presName="sibTrans" presStyleCnt="0"/>
      <dgm:spPr/>
    </dgm:pt>
    <dgm:pt modelId="{4BCCE252-125D-DF42-856E-A6E870065E33}" type="pres">
      <dgm:prSet presAssocID="{6E7F1BD4-7224-3B47-9D49-56E319F7B004}" presName="node" presStyleLbl="node1" presStyleIdx="3" presStyleCnt="7">
        <dgm:presLayoutVars>
          <dgm:bulletEnabled val="1"/>
        </dgm:presLayoutVars>
      </dgm:prSet>
      <dgm:spPr/>
    </dgm:pt>
    <dgm:pt modelId="{CEAAF372-2711-A146-BECB-86847622634C}" type="pres">
      <dgm:prSet presAssocID="{730534FA-F19E-7B4C-8E93-B5A7717234AE}" presName="sibTrans" presStyleCnt="0"/>
      <dgm:spPr/>
    </dgm:pt>
    <dgm:pt modelId="{9A264417-5612-5346-B20B-320F2A4286F6}" type="pres">
      <dgm:prSet presAssocID="{E436B245-5240-2A49-B15C-B929A49B479D}" presName="node" presStyleLbl="node1" presStyleIdx="4" presStyleCnt="7">
        <dgm:presLayoutVars>
          <dgm:bulletEnabled val="1"/>
        </dgm:presLayoutVars>
      </dgm:prSet>
      <dgm:spPr/>
    </dgm:pt>
    <dgm:pt modelId="{B8AF020A-6A0A-9349-A8A1-A4658B9E6D30}" type="pres">
      <dgm:prSet presAssocID="{FBBA2609-DB14-914B-B9E5-4A1C1D149B43}" presName="sibTrans" presStyleCnt="0"/>
      <dgm:spPr/>
    </dgm:pt>
    <dgm:pt modelId="{B671D14C-041A-3448-BEFD-C9651C150CE6}" type="pres">
      <dgm:prSet presAssocID="{96836AF8-1B4D-BA4E-A36B-F4AEDF7148FA}" presName="node" presStyleLbl="node1" presStyleIdx="5" presStyleCnt="7">
        <dgm:presLayoutVars>
          <dgm:bulletEnabled val="1"/>
        </dgm:presLayoutVars>
      </dgm:prSet>
      <dgm:spPr/>
    </dgm:pt>
    <dgm:pt modelId="{1CAA7F5B-1C03-B649-8145-EF53A07B61D8}" type="pres">
      <dgm:prSet presAssocID="{5A687F62-BE7B-204A-A27D-00817F4A3B24}" presName="sibTrans" presStyleCnt="0"/>
      <dgm:spPr/>
    </dgm:pt>
    <dgm:pt modelId="{1565C508-8401-274E-BBEE-CFDA24DC57A6}" type="pres">
      <dgm:prSet presAssocID="{8F9C461A-00D9-4A47-8B8B-6827B82932E0}" presName="node" presStyleLbl="node1" presStyleIdx="6" presStyleCnt="7">
        <dgm:presLayoutVars>
          <dgm:bulletEnabled val="1"/>
        </dgm:presLayoutVars>
      </dgm:prSet>
      <dgm:spPr/>
    </dgm:pt>
  </dgm:ptLst>
  <dgm:cxnLst>
    <dgm:cxn modelId="{E092481E-332F-AE41-9E7A-574E725F9720}" type="presOf" srcId="{03090660-B7AE-914A-97A1-ADA9107FCB1A}" destId="{239E9B0C-4DB7-3F45-AEB2-10E8D4DFBF37}" srcOrd="0" destOrd="0" presId="urn:microsoft.com/office/officeart/2005/8/layout/default"/>
    <dgm:cxn modelId="{327B6F31-37EC-7048-B2E2-2D4B74DF8D61}" type="presOf" srcId="{E436B245-5240-2A49-B15C-B929A49B479D}" destId="{9A264417-5612-5346-B20B-320F2A4286F6}" srcOrd="0" destOrd="0" presId="urn:microsoft.com/office/officeart/2005/8/layout/default"/>
    <dgm:cxn modelId="{9649545D-8959-784F-952B-3F828C878BB4}" type="presOf" srcId="{EADF6A91-5EA0-D343-BADF-2F7A9A8978F2}" destId="{18282661-DC34-DC42-983C-66285D5774D1}" srcOrd="0" destOrd="0" presId="urn:microsoft.com/office/officeart/2005/8/layout/default"/>
    <dgm:cxn modelId="{3F240A44-74CE-5142-9129-58F364E796E7}" type="presOf" srcId="{D6663347-C9B3-6949-BA4A-24B1E5FB6D05}" destId="{75DD23CE-9A26-C542-A869-C4F0CC14934B}" srcOrd="0" destOrd="0" presId="urn:microsoft.com/office/officeart/2005/8/layout/default"/>
    <dgm:cxn modelId="{44402870-9876-2B4D-AAB4-881209A2459C}" type="presOf" srcId="{96836AF8-1B4D-BA4E-A36B-F4AEDF7148FA}" destId="{B671D14C-041A-3448-BEFD-C9651C150CE6}" srcOrd="0" destOrd="0" presId="urn:microsoft.com/office/officeart/2005/8/layout/default"/>
    <dgm:cxn modelId="{DB6A8F52-6E6E-3D43-9EFE-233B55DC2A75}" type="presOf" srcId="{9B1A85AE-A39D-334B-AB94-0D05B392CD43}" destId="{46E5B65B-5E01-544E-8FD0-0A22E1F9A88E}" srcOrd="0" destOrd="0" presId="urn:microsoft.com/office/officeart/2005/8/layout/default"/>
    <dgm:cxn modelId="{E3D1EB75-E269-CA4A-9266-986DAC40C58A}" srcId="{9B1A85AE-A39D-334B-AB94-0D05B392CD43}" destId="{03090660-B7AE-914A-97A1-ADA9107FCB1A}" srcOrd="0" destOrd="0" parTransId="{38765985-D02F-D74F-8F4E-6A1FAEA8ED3E}" sibTransId="{DF82901C-F51D-F647-832D-F087D1EFA3FC}"/>
    <dgm:cxn modelId="{34120D82-09BD-5C4C-9838-1278ED11907B}" srcId="{9B1A85AE-A39D-334B-AB94-0D05B392CD43}" destId="{96836AF8-1B4D-BA4E-A36B-F4AEDF7148FA}" srcOrd="5" destOrd="0" parTransId="{E1098E1C-B88F-B542-B676-6AFF85612583}" sibTransId="{5A687F62-BE7B-204A-A27D-00817F4A3B24}"/>
    <dgm:cxn modelId="{D1C9E09A-50F1-E44F-9715-0B6C129301AF}" type="presOf" srcId="{8F9C461A-00D9-4A47-8B8B-6827B82932E0}" destId="{1565C508-8401-274E-BBEE-CFDA24DC57A6}" srcOrd="0" destOrd="0" presId="urn:microsoft.com/office/officeart/2005/8/layout/default"/>
    <dgm:cxn modelId="{AD37DB9C-8180-554F-A994-F673392E409E}" srcId="{9B1A85AE-A39D-334B-AB94-0D05B392CD43}" destId="{EADF6A91-5EA0-D343-BADF-2F7A9A8978F2}" srcOrd="2" destOrd="0" parTransId="{0C9CDBA7-DBB9-7E44-80E2-56D31C2FA84E}" sibTransId="{9CB6239F-B9B7-DA4A-8472-C3AD3E75724E}"/>
    <dgm:cxn modelId="{98E83EC6-42BA-1E44-B185-50CAB57B708E}" srcId="{9B1A85AE-A39D-334B-AB94-0D05B392CD43}" destId="{E436B245-5240-2A49-B15C-B929A49B479D}" srcOrd="4" destOrd="0" parTransId="{8AEA86EC-962C-B84A-9F6D-F38A118158C8}" sibTransId="{FBBA2609-DB14-914B-B9E5-4A1C1D149B43}"/>
    <dgm:cxn modelId="{89159BC6-1FD1-AD4A-8E3E-5C5C1A0ABDF6}" type="presOf" srcId="{6E7F1BD4-7224-3B47-9D49-56E319F7B004}" destId="{4BCCE252-125D-DF42-856E-A6E870065E33}" srcOrd="0" destOrd="0" presId="urn:microsoft.com/office/officeart/2005/8/layout/default"/>
    <dgm:cxn modelId="{1E9531C9-D6E9-7346-9136-3B14C9B57866}" srcId="{9B1A85AE-A39D-334B-AB94-0D05B392CD43}" destId="{D6663347-C9B3-6949-BA4A-24B1E5FB6D05}" srcOrd="1" destOrd="0" parTransId="{210FB651-D532-CE47-B301-E58BC801063F}" sibTransId="{F94883E3-2A96-7042-9D6C-8709B33CE8A5}"/>
    <dgm:cxn modelId="{74DF40DC-5B19-144C-9AAB-040C27EFF3DF}" srcId="{9B1A85AE-A39D-334B-AB94-0D05B392CD43}" destId="{6E7F1BD4-7224-3B47-9D49-56E319F7B004}" srcOrd="3" destOrd="0" parTransId="{69001E3B-4647-4D49-A1B2-748B5A6E089F}" sibTransId="{730534FA-F19E-7B4C-8E93-B5A7717234AE}"/>
    <dgm:cxn modelId="{1C00A4E7-4550-D347-9C72-CC8452D02102}" srcId="{9B1A85AE-A39D-334B-AB94-0D05B392CD43}" destId="{8F9C461A-00D9-4A47-8B8B-6827B82932E0}" srcOrd="6" destOrd="0" parTransId="{A1D1CE6B-8C96-4148-BF79-C59F395A63AD}" sibTransId="{F871C5A8-6224-4F41-9CD1-AA2BE88910A3}"/>
    <dgm:cxn modelId="{17551678-FF32-9247-BA9A-89C8BAF93D12}" type="presParOf" srcId="{46E5B65B-5E01-544E-8FD0-0A22E1F9A88E}" destId="{239E9B0C-4DB7-3F45-AEB2-10E8D4DFBF37}" srcOrd="0" destOrd="0" presId="urn:microsoft.com/office/officeart/2005/8/layout/default"/>
    <dgm:cxn modelId="{5F269918-3AAF-3641-A967-219EA8EF98F9}" type="presParOf" srcId="{46E5B65B-5E01-544E-8FD0-0A22E1F9A88E}" destId="{C3D601B9-AF50-5D45-988E-AFD949DD4974}" srcOrd="1" destOrd="0" presId="urn:microsoft.com/office/officeart/2005/8/layout/default"/>
    <dgm:cxn modelId="{0A2054A4-2D1B-AD4C-9183-AFF3130D1037}" type="presParOf" srcId="{46E5B65B-5E01-544E-8FD0-0A22E1F9A88E}" destId="{75DD23CE-9A26-C542-A869-C4F0CC14934B}" srcOrd="2" destOrd="0" presId="urn:microsoft.com/office/officeart/2005/8/layout/default"/>
    <dgm:cxn modelId="{79E76D0E-2F52-A94E-B389-25F6CA70D912}" type="presParOf" srcId="{46E5B65B-5E01-544E-8FD0-0A22E1F9A88E}" destId="{44A6BE39-A868-D947-8FBF-5E2EA275D214}" srcOrd="3" destOrd="0" presId="urn:microsoft.com/office/officeart/2005/8/layout/default"/>
    <dgm:cxn modelId="{0A5BAECD-EC6E-404C-AA9D-726B16CFF4BD}" type="presParOf" srcId="{46E5B65B-5E01-544E-8FD0-0A22E1F9A88E}" destId="{18282661-DC34-DC42-983C-66285D5774D1}" srcOrd="4" destOrd="0" presId="urn:microsoft.com/office/officeart/2005/8/layout/default"/>
    <dgm:cxn modelId="{9FB5AC36-DD79-C546-A9A3-8D01792B6D83}" type="presParOf" srcId="{46E5B65B-5E01-544E-8FD0-0A22E1F9A88E}" destId="{B9839860-A76D-AA4F-8FC0-2E13C3DA96B0}" srcOrd="5" destOrd="0" presId="urn:microsoft.com/office/officeart/2005/8/layout/default"/>
    <dgm:cxn modelId="{A56A49F0-6810-5740-8813-0695591B9D8B}" type="presParOf" srcId="{46E5B65B-5E01-544E-8FD0-0A22E1F9A88E}" destId="{4BCCE252-125D-DF42-856E-A6E870065E33}" srcOrd="6" destOrd="0" presId="urn:microsoft.com/office/officeart/2005/8/layout/default"/>
    <dgm:cxn modelId="{93F7E0AE-AB38-8846-9A6B-1828DF08F0DC}" type="presParOf" srcId="{46E5B65B-5E01-544E-8FD0-0A22E1F9A88E}" destId="{CEAAF372-2711-A146-BECB-86847622634C}" srcOrd="7" destOrd="0" presId="urn:microsoft.com/office/officeart/2005/8/layout/default"/>
    <dgm:cxn modelId="{AEDEB6CF-8E46-9642-B7ED-E8E89CFEBF8B}" type="presParOf" srcId="{46E5B65B-5E01-544E-8FD0-0A22E1F9A88E}" destId="{9A264417-5612-5346-B20B-320F2A4286F6}" srcOrd="8" destOrd="0" presId="urn:microsoft.com/office/officeart/2005/8/layout/default"/>
    <dgm:cxn modelId="{95C1C836-6D45-C84D-A82E-4F7502CEC5B8}" type="presParOf" srcId="{46E5B65B-5E01-544E-8FD0-0A22E1F9A88E}" destId="{B8AF020A-6A0A-9349-A8A1-A4658B9E6D30}" srcOrd="9" destOrd="0" presId="urn:microsoft.com/office/officeart/2005/8/layout/default"/>
    <dgm:cxn modelId="{55423744-7228-604B-93E7-6AE124362AEC}" type="presParOf" srcId="{46E5B65B-5E01-544E-8FD0-0A22E1F9A88E}" destId="{B671D14C-041A-3448-BEFD-C9651C150CE6}" srcOrd="10" destOrd="0" presId="urn:microsoft.com/office/officeart/2005/8/layout/default"/>
    <dgm:cxn modelId="{8F4DCADD-AF28-754A-A1E6-91865040290B}" type="presParOf" srcId="{46E5B65B-5E01-544E-8FD0-0A22E1F9A88E}" destId="{1CAA7F5B-1C03-B649-8145-EF53A07B61D8}" srcOrd="11" destOrd="0" presId="urn:microsoft.com/office/officeart/2005/8/layout/default"/>
    <dgm:cxn modelId="{AAC44B3F-359B-5D49-A479-69541C1D4E39}" type="presParOf" srcId="{46E5B65B-5E01-544E-8FD0-0A22E1F9A88E}" destId="{1565C508-8401-274E-BBEE-CFDA24DC57A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5894B4-0C58-7F40-81C5-4B7B9381E8A7}" type="doc">
      <dgm:prSet loTypeId="urn:microsoft.com/office/officeart/2005/8/layout/vList5" loCatId="" qsTypeId="urn:microsoft.com/office/officeart/2005/8/quickstyle/simple1" qsCatId="simple" csTypeId="urn:microsoft.com/office/officeart/2005/8/colors/accent0_3" csCatId="mainScheme" phldr="1"/>
      <dgm:spPr/>
      <dgm:t>
        <a:bodyPr/>
        <a:lstStyle/>
        <a:p>
          <a:endParaRPr lang="en-US"/>
        </a:p>
      </dgm:t>
    </dgm:pt>
    <dgm:pt modelId="{6035FD2C-BF2A-0A4D-9828-5DAF45AF414D}">
      <dgm:prSet phldrT="[Text]" custT="1"/>
      <dgm:spPr/>
      <dgm:t>
        <a:bodyPr/>
        <a:lstStyle/>
        <a:p>
          <a:r>
            <a:rPr lang="en-US" sz="3600"/>
            <a:t>Year 1</a:t>
          </a:r>
          <a:endParaRPr lang="en-US" sz="3600" dirty="0"/>
        </a:p>
      </dgm:t>
    </dgm:pt>
    <dgm:pt modelId="{78950DCD-6CE5-CB44-B7F9-8B9CCB85DBB5}" type="parTrans" cxnId="{6BA0A7C2-D926-F446-B292-B6AC724BDBDF}">
      <dgm:prSet/>
      <dgm:spPr/>
      <dgm:t>
        <a:bodyPr/>
        <a:lstStyle/>
        <a:p>
          <a:endParaRPr lang="en-US"/>
        </a:p>
      </dgm:t>
    </dgm:pt>
    <dgm:pt modelId="{33F33BBE-2ECA-6847-A4DC-13BAB090C2A7}" type="sibTrans" cxnId="{6BA0A7C2-D926-F446-B292-B6AC724BDBDF}">
      <dgm:prSet/>
      <dgm:spPr/>
      <dgm:t>
        <a:bodyPr/>
        <a:lstStyle/>
        <a:p>
          <a:endParaRPr lang="en-US"/>
        </a:p>
      </dgm:t>
    </dgm:pt>
    <dgm:pt modelId="{E1B45865-28A6-4740-925C-71B6BA4F4C29}">
      <dgm:prSet phldrT="[Text]" custT="1"/>
      <dgm:spPr/>
      <dgm:t>
        <a:bodyPr/>
        <a:lstStyle/>
        <a:p>
          <a:r>
            <a:rPr lang="en-US" sz="1800" dirty="0"/>
            <a:t>Coursework</a:t>
          </a:r>
        </a:p>
      </dgm:t>
    </dgm:pt>
    <dgm:pt modelId="{D1F6ACA8-485F-494B-9076-3FB93E36E9BF}" type="parTrans" cxnId="{8169845A-5ADD-C64A-9B59-F8FC707DE80E}">
      <dgm:prSet/>
      <dgm:spPr/>
      <dgm:t>
        <a:bodyPr/>
        <a:lstStyle/>
        <a:p>
          <a:endParaRPr lang="en-US"/>
        </a:p>
      </dgm:t>
    </dgm:pt>
    <dgm:pt modelId="{3CA37844-B220-C24D-BC23-9DA29EC8BE3E}" type="sibTrans" cxnId="{8169845A-5ADD-C64A-9B59-F8FC707DE80E}">
      <dgm:prSet/>
      <dgm:spPr/>
      <dgm:t>
        <a:bodyPr/>
        <a:lstStyle/>
        <a:p>
          <a:endParaRPr lang="en-US"/>
        </a:p>
      </dgm:t>
    </dgm:pt>
    <dgm:pt modelId="{60269844-1F92-114B-9E1F-9B7D67ABD52F}">
      <dgm:prSet phldrT="[Text]" custT="1"/>
      <dgm:spPr/>
      <dgm:t>
        <a:bodyPr/>
        <a:lstStyle/>
        <a:p>
          <a:r>
            <a:rPr lang="en-US" sz="1800" dirty="0"/>
            <a:t>First Year Graduate Experience Course</a:t>
          </a:r>
        </a:p>
      </dgm:t>
    </dgm:pt>
    <dgm:pt modelId="{4721441B-656D-734B-B020-DC9D17478847}" type="parTrans" cxnId="{33510D83-51A5-0149-9AED-DD57B6DCB38C}">
      <dgm:prSet/>
      <dgm:spPr/>
      <dgm:t>
        <a:bodyPr/>
        <a:lstStyle/>
        <a:p>
          <a:endParaRPr lang="en-US"/>
        </a:p>
      </dgm:t>
    </dgm:pt>
    <dgm:pt modelId="{136335CF-8CB8-E84A-8EA9-4DAD24D2E7D8}" type="sibTrans" cxnId="{33510D83-51A5-0149-9AED-DD57B6DCB38C}">
      <dgm:prSet/>
      <dgm:spPr/>
      <dgm:t>
        <a:bodyPr/>
        <a:lstStyle/>
        <a:p>
          <a:endParaRPr lang="en-US"/>
        </a:p>
      </dgm:t>
    </dgm:pt>
    <dgm:pt modelId="{C4CE151C-D0F4-504E-A352-8C66838BBF4E}">
      <dgm:prSet phldrT="[Text]" custT="1"/>
      <dgm:spPr/>
      <dgm:t>
        <a:bodyPr/>
        <a:lstStyle/>
        <a:p>
          <a:r>
            <a:rPr lang="en-US" sz="3600"/>
            <a:t>Year 2</a:t>
          </a:r>
          <a:endParaRPr lang="en-US" sz="3600" dirty="0"/>
        </a:p>
      </dgm:t>
    </dgm:pt>
    <dgm:pt modelId="{B72F81F9-D11A-0547-A1AA-3AA409A126E4}" type="parTrans" cxnId="{73FFCD22-4988-994E-AE93-2CF70E76E94B}">
      <dgm:prSet/>
      <dgm:spPr/>
      <dgm:t>
        <a:bodyPr/>
        <a:lstStyle/>
        <a:p>
          <a:endParaRPr lang="en-US"/>
        </a:p>
      </dgm:t>
    </dgm:pt>
    <dgm:pt modelId="{D8E6DD54-513B-7849-BE7E-6038AA2F9EBD}" type="sibTrans" cxnId="{73FFCD22-4988-994E-AE93-2CF70E76E94B}">
      <dgm:prSet/>
      <dgm:spPr/>
      <dgm:t>
        <a:bodyPr/>
        <a:lstStyle/>
        <a:p>
          <a:endParaRPr lang="en-US"/>
        </a:p>
      </dgm:t>
    </dgm:pt>
    <dgm:pt modelId="{90860068-F1FB-3049-8A52-9F93590D91A6}">
      <dgm:prSet phldrT="[Text]" custT="1"/>
      <dgm:spPr/>
      <dgm:t>
        <a:bodyPr/>
        <a:lstStyle/>
        <a:p>
          <a:r>
            <a:rPr lang="en-US" sz="1800" dirty="0"/>
            <a:t>Advanced Coursework</a:t>
          </a:r>
        </a:p>
      </dgm:t>
    </dgm:pt>
    <dgm:pt modelId="{71A06186-39FB-A54A-A4F9-BA5B1868D739}" type="parTrans" cxnId="{18AB499A-F7DD-9B47-BCC2-5D5D90AAD9A6}">
      <dgm:prSet/>
      <dgm:spPr/>
      <dgm:t>
        <a:bodyPr/>
        <a:lstStyle/>
        <a:p>
          <a:endParaRPr lang="en-US"/>
        </a:p>
      </dgm:t>
    </dgm:pt>
    <dgm:pt modelId="{7F47017E-10C1-404B-A580-26F0D60DFAFE}" type="sibTrans" cxnId="{18AB499A-F7DD-9B47-BCC2-5D5D90AAD9A6}">
      <dgm:prSet/>
      <dgm:spPr/>
      <dgm:t>
        <a:bodyPr/>
        <a:lstStyle/>
        <a:p>
          <a:endParaRPr lang="en-US"/>
        </a:p>
      </dgm:t>
    </dgm:pt>
    <dgm:pt modelId="{3952F56D-8D1F-EE4B-A5F6-E6D66EC13215}">
      <dgm:prSet phldrT="[Text]" custT="1"/>
      <dgm:spPr/>
      <dgm:t>
        <a:bodyPr/>
        <a:lstStyle/>
        <a:p>
          <a:r>
            <a:rPr lang="en-US" sz="1800" dirty="0"/>
            <a:t>Begin Dissertation Research</a:t>
          </a:r>
        </a:p>
      </dgm:t>
    </dgm:pt>
    <dgm:pt modelId="{17A09E28-D1B2-1143-8F6C-3603BF7FA017}" type="parTrans" cxnId="{D2958E5A-0BC7-FD49-B472-FAEBA126289D}">
      <dgm:prSet/>
      <dgm:spPr/>
      <dgm:t>
        <a:bodyPr/>
        <a:lstStyle/>
        <a:p>
          <a:endParaRPr lang="en-US"/>
        </a:p>
      </dgm:t>
    </dgm:pt>
    <dgm:pt modelId="{4C8AC625-27F3-6C49-913D-6ECA1912A661}" type="sibTrans" cxnId="{D2958E5A-0BC7-FD49-B472-FAEBA126289D}">
      <dgm:prSet/>
      <dgm:spPr/>
      <dgm:t>
        <a:bodyPr/>
        <a:lstStyle/>
        <a:p>
          <a:endParaRPr lang="en-US"/>
        </a:p>
      </dgm:t>
    </dgm:pt>
    <dgm:pt modelId="{1C9DE65B-2D07-6943-9622-DB8407F9743C}">
      <dgm:prSet phldrT="[Text]" custT="1"/>
      <dgm:spPr/>
      <dgm:t>
        <a:bodyPr/>
        <a:lstStyle/>
        <a:p>
          <a:r>
            <a:rPr lang="en-US" sz="3600"/>
            <a:t>Years 3…</a:t>
          </a:r>
          <a:endParaRPr lang="en-US" sz="3600" dirty="0"/>
        </a:p>
      </dgm:t>
    </dgm:pt>
    <dgm:pt modelId="{F221954D-E77C-3B48-B553-13F7555B063D}" type="parTrans" cxnId="{29E6839A-D567-B140-A3F4-B99E3A15F940}">
      <dgm:prSet/>
      <dgm:spPr/>
      <dgm:t>
        <a:bodyPr/>
        <a:lstStyle/>
        <a:p>
          <a:endParaRPr lang="en-US"/>
        </a:p>
      </dgm:t>
    </dgm:pt>
    <dgm:pt modelId="{E9C1EF49-720B-8E48-B12F-2FE32A125574}" type="sibTrans" cxnId="{29E6839A-D567-B140-A3F4-B99E3A15F940}">
      <dgm:prSet/>
      <dgm:spPr/>
      <dgm:t>
        <a:bodyPr/>
        <a:lstStyle/>
        <a:p>
          <a:endParaRPr lang="en-US"/>
        </a:p>
      </dgm:t>
    </dgm:pt>
    <dgm:pt modelId="{7686C34B-E519-9D40-8D8D-3A0FFCFF52B5}">
      <dgm:prSet phldrT="[Text]" custT="1"/>
      <dgm:spPr/>
      <dgm:t>
        <a:bodyPr/>
        <a:lstStyle/>
        <a:p>
          <a:r>
            <a:rPr lang="en-US" sz="1800" dirty="0"/>
            <a:t>Dissertation Research</a:t>
          </a:r>
        </a:p>
      </dgm:t>
    </dgm:pt>
    <dgm:pt modelId="{81DAF4DB-8EC1-9644-9A9C-685AA62519A5}" type="parTrans" cxnId="{DAD99858-B30D-0D4B-AA61-3AE8BE746F2E}">
      <dgm:prSet/>
      <dgm:spPr/>
      <dgm:t>
        <a:bodyPr/>
        <a:lstStyle/>
        <a:p>
          <a:endParaRPr lang="en-US"/>
        </a:p>
      </dgm:t>
    </dgm:pt>
    <dgm:pt modelId="{3F24A47D-485F-D543-8CE7-2C982C279063}" type="sibTrans" cxnId="{DAD99858-B30D-0D4B-AA61-3AE8BE746F2E}">
      <dgm:prSet/>
      <dgm:spPr/>
      <dgm:t>
        <a:bodyPr/>
        <a:lstStyle/>
        <a:p>
          <a:endParaRPr lang="en-US"/>
        </a:p>
      </dgm:t>
    </dgm:pt>
    <dgm:pt modelId="{154054EF-8E25-2C4A-AF6C-16FD651BA42F}">
      <dgm:prSet phldrT="[Text]" custT="1"/>
      <dgm:spPr/>
      <dgm:t>
        <a:bodyPr/>
        <a:lstStyle/>
        <a:p>
          <a:r>
            <a:rPr lang="en-US" sz="1800" dirty="0"/>
            <a:t>Public Defense and Written Dissertation</a:t>
          </a:r>
        </a:p>
      </dgm:t>
    </dgm:pt>
    <dgm:pt modelId="{A686F89B-A04D-344A-ADD7-82DEEB8D36A9}" type="parTrans" cxnId="{9C549A8F-4680-9E46-ADFE-E6BD89EF9ADD}">
      <dgm:prSet/>
      <dgm:spPr/>
      <dgm:t>
        <a:bodyPr/>
        <a:lstStyle/>
        <a:p>
          <a:endParaRPr lang="en-US"/>
        </a:p>
      </dgm:t>
    </dgm:pt>
    <dgm:pt modelId="{134DDC8B-912D-1944-8FF8-5E3393B1D7BC}" type="sibTrans" cxnId="{9C549A8F-4680-9E46-ADFE-E6BD89EF9ADD}">
      <dgm:prSet/>
      <dgm:spPr/>
      <dgm:t>
        <a:bodyPr/>
        <a:lstStyle/>
        <a:p>
          <a:endParaRPr lang="en-US"/>
        </a:p>
      </dgm:t>
    </dgm:pt>
    <dgm:pt modelId="{72E6B1DA-7A66-A84C-8353-58FE5D1AD057}">
      <dgm:prSet phldrT="[Text]" custT="1"/>
      <dgm:spPr/>
      <dgm:t>
        <a:bodyPr/>
        <a:lstStyle/>
        <a:p>
          <a:r>
            <a:rPr lang="en-US" sz="1800" dirty="0"/>
            <a:t>General Examination</a:t>
          </a:r>
        </a:p>
      </dgm:t>
    </dgm:pt>
    <dgm:pt modelId="{B7FBAA6F-E4C7-5342-B598-9BB6B5349C13}" type="parTrans" cxnId="{429A84BA-D1D6-934F-8A33-AC6778CDD7FC}">
      <dgm:prSet/>
      <dgm:spPr/>
      <dgm:t>
        <a:bodyPr/>
        <a:lstStyle/>
        <a:p>
          <a:endParaRPr lang="en-US"/>
        </a:p>
      </dgm:t>
    </dgm:pt>
    <dgm:pt modelId="{AAD42C61-29BD-AE41-BB42-5A8F90937111}" type="sibTrans" cxnId="{429A84BA-D1D6-934F-8A33-AC6778CDD7FC}">
      <dgm:prSet/>
      <dgm:spPr/>
      <dgm:t>
        <a:bodyPr/>
        <a:lstStyle/>
        <a:p>
          <a:endParaRPr lang="en-US"/>
        </a:p>
      </dgm:t>
    </dgm:pt>
    <dgm:pt modelId="{7165A674-B5C4-5344-92EE-5422D0AEDA92}">
      <dgm:prSet phldrT="[Text]" custT="1"/>
      <dgm:spPr/>
      <dgm:t>
        <a:bodyPr/>
        <a:lstStyle/>
        <a:p>
          <a:r>
            <a:rPr lang="en-US" sz="1800" dirty="0"/>
            <a:t>Publications and Presentations</a:t>
          </a:r>
        </a:p>
      </dgm:t>
    </dgm:pt>
    <dgm:pt modelId="{70403DBB-615B-E143-90E8-B3D4A9EBD60F}" type="parTrans" cxnId="{3EE2C192-4DC7-A44A-8407-8A33726901F2}">
      <dgm:prSet/>
      <dgm:spPr/>
      <dgm:t>
        <a:bodyPr/>
        <a:lstStyle/>
        <a:p>
          <a:endParaRPr lang="en-US"/>
        </a:p>
      </dgm:t>
    </dgm:pt>
    <dgm:pt modelId="{C526D276-1166-F948-98A7-A2CF319FDF07}" type="sibTrans" cxnId="{3EE2C192-4DC7-A44A-8407-8A33726901F2}">
      <dgm:prSet/>
      <dgm:spPr/>
      <dgm:t>
        <a:bodyPr/>
        <a:lstStyle/>
        <a:p>
          <a:endParaRPr lang="en-US"/>
        </a:p>
      </dgm:t>
    </dgm:pt>
    <dgm:pt modelId="{C44C3334-B314-7746-BD49-075F31ECE50D}">
      <dgm:prSet phldrT="[Text]" custT="1"/>
      <dgm:spPr/>
      <dgm:t>
        <a:bodyPr/>
        <a:lstStyle/>
        <a:p>
          <a:r>
            <a:rPr lang="en-US" sz="1800" dirty="0"/>
            <a:t>Responsible Conduct in Research</a:t>
          </a:r>
        </a:p>
      </dgm:t>
    </dgm:pt>
    <dgm:pt modelId="{6A380908-E294-244A-BBF5-431DF0B0E95D}" type="parTrans" cxnId="{295C2604-03F3-F543-899A-BC14AF5411F7}">
      <dgm:prSet/>
      <dgm:spPr/>
      <dgm:t>
        <a:bodyPr/>
        <a:lstStyle/>
        <a:p>
          <a:endParaRPr lang="en-US"/>
        </a:p>
      </dgm:t>
    </dgm:pt>
    <dgm:pt modelId="{EE06D08B-DD90-3848-8A7D-CF3D460589E0}" type="sibTrans" cxnId="{295C2604-03F3-F543-899A-BC14AF5411F7}">
      <dgm:prSet/>
      <dgm:spPr/>
      <dgm:t>
        <a:bodyPr/>
        <a:lstStyle/>
        <a:p>
          <a:endParaRPr lang="en-US"/>
        </a:p>
      </dgm:t>
    </dgm:pt>
    <dgm:pt modelId="{F6C04EFF-1B17-9D4E-8CAB-11329CEEAA4A}" type="pres">
      <dgm:prSet presAssocID="{DA5894B4-0C58-7F40-81C5-4B7B9381E8A7}" presName="Name0" presStyleCnt="0">
        <dgm:presLayoutVars>
          <dgm:dir/>
          <dgm:animLvl val="lvl"/>
          <dgm:resizeHandles val="exact"/>
        </dgm:presLayoutVars>
      </dgm:prSet>
      <dgm:spPr/>
    </dgm:pt>
    <dgm:pt modelId="{E3A141AD-99CE-5D49-8681-14E07629C046}" type="pres">
      <dgm:prSet presAssocID="{6035FD2C-BF2A-0A4D-9828-5DAF45AF414D}" presName="linNode" presStyleCnt="0"/>
      <dgm:spPr/>
    </dgm:pt>
    <dgm:pt modelId="{DF3F9410-40AB-F649-BD99-EE6AAFAD423A}" type="pres">
      <dgm:prSet presAssocID="{6035FD2C-BF2A-0A4D-9828-5DAF45AF414D}" presName="parentText" presStyleLbl="node1" presStyleIdx="0" presStyleCnt="3">
        <dgm:presLayoutVars>
          <dgm:chMax val="1"/>
          <dgm:bulletEnabled val="1"/>
        </dgm:presLayoutVars>
      </dgm:prSet>
      <dgm:spPr/>
    </dgm:pt>
    <dgm:pt modelId="{EC6EE5F8-A5B8-FD40-949C-7FC8155E96FE}" type="pres">
      <dgm:prSet presAssocID="{6035FD2C-BF2A-0A4D-9828-5DAF45AF414D}" presName="descendantText" presStyleLbl="alignAccFollowNode1" presStyleIdx="0" presStyleCnt="3">
        <dgm:presLayoutVars>
          <dgm:bulletEnabled val="1"/>
        </dgm:presLayoutVars>
      </dgm:prSet>
      <dgm:spPr/>
    </dgm:pt>
    <dgm:pt modelId="{F9F22F59-DBE9-534B-A357-E99462EB562D}" type="pres">
      <dgm:prSet presAssocID="{33F33BBE-2ECA-6847-A4DC-13BAB090C2A7}" presName="sp" presStyleCnt="0"/>
      <dgm:spPr/>
    </dgm:pt>
    <dgm:pt modelId="{643B2349-C871-8547-B8B6-8EEE5B7FBA0E}" type="pres">
      <dgm:prSet presAssocID="{C4CE151C-D0F4-504E-A352-8C66838BBF4E}" presName="linNode" presStyleCnt="0"/>
      <dgm:spPr/>
    </dgm:pt>
    <dgm:pt modelId="{2CBF3993-0962-5245-BA21-49BD55F1E065}" type="pres">
      <dgm:prSet presAssocID="{C4CE151C-D0F4-504E-A352-8C66838BBF4E}" presName="parentText" presStyleLbl="node1" presStyleIdx="1" presStyleCnt="3">
        <dgm:presLayoutVars>
          <dgm:chMax val="1"/>
          <dgm:bulletEnabled val="1"/>
        </dgm:presLayoutVars>
      </dgm:prSet>
      <dgm:spPr/>
    </dgm:pt>
    <dgm:pt modelId="{070EC417-C6A9-1143-BAC1-1973C45CB43A}" type="pres">
      <dgm:prSet presAssocID="{C4CE151C-D0F4-504E-A352-8C66838BBF4E}" presName="descendantText" presStyleLbl="alignAccFollowNode1" presStyleIdx="1" presStyleCnt="3">
        <dgm:presLayoutVars>
          <dgm:bulletEnabled val="1"/>
        </dgm:presLayoutVars>
      </dgm:prSet>
      <dgm:spPr/>
    </dgm:pt>
    <dgm:pt modelId="{F8D5BE76-D9B7-A049-9EC5-59EA7E6DC27B}" type="pres">
      <dgm:prSet presAssocID="{D8E6DD54-513B-7849-BE7E-6038AA2F9EBD}" presName="sp" presStyleCnt="0"/>
      <dgm:spPr/>
    </dgm:pt>
    <dgm:pt modelId="{5CBF5A56-1D2A-244C-9532-D4582A83DF04}" type="pres">
      <dgm:prSet presAssocID="{1C9DE65B-2D07-6943-9622-DB8407F9743C}" presName="linNode" presStyleCnt="0"/>
      <dgm:spPr/>
    </dgm:pt>
    <dgm:pt modelId="{958EAD01-04A9-0943-AB82-AC1E55662074}" type="pres">
      <dgm:prSet presAssocID="{1C9DE65B-2D07-6943-9622-DB8407F9743C}" presName="parentText" presStyleLbl="node1" presStyleIdx="2" presStyleCnt="3">
        <dgm:presLayoutVars>
          <dgm:chMax val="1"/>
          <dgm:bulletEnabled val="1"/>
        </dgm:presLayoutVars>
      </dgm:prSet>
      <dgm:spPr/>
    </dgm:pt>
    <dgm:pt modelId="{351E0947-E3A8-DA4E-8019-D678B6E75BC8}" type="pres">
      <dgm:prSet presAssocID="{1C9DE65B-2D07-6943-9622-DB8407F9743C}" presName="descendantText" presStyleLbl="alignAccFollowNode1" presStyleIdx="2" presStyleCnt="3">
        <dgm:presLayoutVars>
          <dgm:bulletEnabled val="1"/>
        </dgm:presLayoutVars>
      </dgm:prSet>
      <dgm:spPr/>
    </dgm:pt>
  </dgm:ptLst>
  <dgm:cxnLst>
    <dgm:cxn modelId="{295C2604-03F3-F543-899A-BC14AF5411F7}" srcId="{6035FD2C-BF2A-0A4D-9828-5DAF45AF414D}" destId="{C44C3334-B314-7746-BD49-075F31ECE50D}" srcOrd="2" destOrd="0" parTransId="{6A380908-E294-244A-BBF5-431DF0B0E95D}" sibTransId="{EE06D08B-DD90-3848-8A7D-CF3D460589E0}"/>
    <dgm:cxn modelId="{73FFCD22-4988-994E-AE93-2CF70E76E94B}" srcId="{DA5894B4-0C58-7F40-81C5-4B7B9381E8A7}" destId="{C4CE151C-D0F4-504E-A352-8C66838BBF4E}" srcOrd="1" destOrd="0" parTransId="{B72F81F9-D11A-0547-A1AA-3AA409A126E4}" sibTransId="{D8E6DD54-513B-7849-BE7E-6038AA2F9EBD}"/>
    <dgm:cxn modelId="{BACBF126-D018-344B-96C4-0CD93CB392B0}" type="presOf" srcId="{C44C3334-B314-7746-BD49-075F31ECE50D}" destId="{EC6EE5F8-A5B8-FD40-949C-7FC8155E96FE}" srcOrd="0" destOrd="2" presId="urn:microsoft.com/office/officeart/2005/8/layout/vList5"/>
    <dgm:cxn modelId="{A1A4A737-1803-884E-97CE-57CC5523E3F9}" type="presOf" srcId="{DA5894B4-0C58-7F40-81C5-4B7B9381E8A7}" destId="{F6C04EFF-1B17-9D4E-8CAB-11329CEEAA4A}" srcOrd="0" destOrd="0" presId="urn:microsoft.com/office/officeart/2005/8/layout/vList5"/>
    <dgm:cxn modelId="{8BA94269-EB7E-7741-8282-BCB708D1C605}" type="presOf" srcId="{7686C34B-E519-9D40-8D8D-3A0FFCFF52B5}" destId="{351E0947-E3A8-DA4E-8019-D678B6E75BC8}" srcOrd="0" destOrd="0" presId="urn:microsoft.com/office/officeart/2005/8/layout/vList5"/>
    <dgm:cxn modelId="{054B886D-23C4-C24E-8B28-D190B5C1F619}" type="presOf" srcId="{154054EF-8E25-2C4A-AF6C-16FD651BA42F}" destId="{351E0947-E3A8-DA4E-8019-D678B6E75BC8}" srcOrd="0" destOrd="2" presId="urn:microsoft.com/office/officeart/2005/8/layout/vList5"/>
    <dgm:cxn modelId="{DAD99858-B30D-0D4B-AA61-3AE8BE746F2E}" srcId="{1C9DE65B-2D07-6943-9622-DB8407F9743C}" destId="{7686C34B-E519-9D40-8D8D-3A0FFCFF52B5}" srcOrd="0" destOrd="0" parTransId="{81DAF4DB-8EC1-9644-9A9C-685AA62519A5}" sibTransId="{3F24A47D-485F-D543-8CE7-2C982C279063}"/>
    <dgm:cxn modelId="{69A4095A-D669-FC4E-9AEF-2B129A290966}" type="presOf" srcId="{3952F56D-8D1F-EE4B-A5F6-E6D66EC13215}" destId="{070EC417-C6A9-1143-BAC1-1973C45CB43A}" srcOrd="0" destOrd="2" presId="urn:microsoft.com/office/officeart/2005/8/layout/vList5"/>
    <dgm:cxn modelId="{8169845A-5ADD-C64A-9B59-F8FC707DE80E}" srcId="{6035FD2C-BF2A-0A4D-9828-5DAF45AF414D}" destId="{E1B45865-28A6-4740-925C-71B6BA4F4C29}" srcOrd="0" destOrd="0" parTransId="{D1F6ACA8-485F-494B-9076-3FB93E36E9BF}" sibTransId="{3CA37844-B220-C24D-BC23-9DA29EC8BE3E}"/>
    <dgm:cxn modelId="{D2958E5A-0BC7-FD49-B472-FAEBA126289D}" srcId="{C4CE151C-D0F4-504E-A352-8C66838BBF4E}" destId="{3952F56D-8D1F-EE4B-A5F6-E6D66EC13215}" srcOrd="2" destOrd="0" parTransId="{17A09E28-D1B2-1143-8F6C-3603BF7FA017}" sibTransId="{4C8AC625-27F3-6C49-913D-6ECA1912A661}"/>
    <dgm:cxn modelId="{0042CF7B-A4F2-F547-AF87-554A4E5F4333}" type="presOf" srcId="{1C9DE65B-2D07-6943-9622-DB8407F9743C}" destId="{958EAD01-04A9-0943-AB82-AC1E55662074}" srcOrd="0" destOrd="0" presId="urn:microsoft.com/office/officeart/2005/8/layout/vList5"/>
    <dgm:cxn modelId="{33510D83-51A5-0149-9AED-DD57B6DCB38C}" srcId="{6035FD2C-BF2A-0A4D-9828-5DAF45AF414D}" destId="{60269844-1F92-114B-9E1F-9B7D67ABD52F}" srcOrd="1" destOrd="0" parTransId="{4721441B-656D-734B-B020-DC9D17478847}" sibTransId="{136335CF-8CB8-E84A-8EA9-4DAD24D2E7D8}"/>
    <dgm:cxn modelId="{395AC485-C3D5-A349-B4B1-93CA0C1875E9}" type="presOf" srcId="{6035FD2C-BF2A-0A4D-9828-5DAF45AF414D}" destId="{DF3F9410-40AB-F649-BD99-EE6AAFAD423A}" srcOrd="0" destOrd="0" presId="urn:microsoft.com/office/officeart/2005/8/layout/vList5"/>
    <dgm:cxn modelId="{9C549A8F-4680-9E46-ADFE-E6BD89EF9ADD}" srcId="{1C9DE65B-2D07-6943-9622-DB8407F9743C}" destId="{154054EF-8E25-2C4A-AF6C-16FD651BA42F}" srcOrd="2" destOrd="0" parTransId="{A686F89B-A04D-344A-ADD7-82DEEB8D36A9}" sibTransId="{134DDC8B-912D-1944-8FF8-5E3393B1D7BC}"/>
    <dgm:cxn modelId="{3EE2C192-4DC7-A44A-8407-8A33726901F2}" srcId="{1C9DE65B-2D07-6943-9622-DB8407F9743C}" destId="{7165A674-B5C4-5344-92EE-5422D0AEDA92}" srcOrd="1" destOrd="0" parTransId="{70403DBB-615B-E143-90E8-B3D4A9EBD60F}" sibTransId="{C526D276-1166-F948-98A7-A2CF319FDF07}"/>
    <dgm:cxn modelId="{18AB499A-F7DD-9B47-BCC2-5D5D90AAD9A6}" srcId="{C4CE151C-D0F4-504E-A352-8C66838BBF4E}" destId="{90860068-F1FB-3049-8A52-9F93590D91A6}" srcOrd="0" destOrd="0" parTransId="{71A06186-39FB-A54A-A4F9-BA5B1868D739}" sibTransId="{7F47017E-10C1-404B-A580-26F0D60DFAFE}"/>
    <dgm:cxn modelId="{29E6839A-D567-B140-A3F4-B99E3A15F940}" srcId="{DA5894B4-0C58-7F40-81C5-4B7B9381E8A7}" destId="{1C9DE65B-2D07-6943-9622-DB8407F9743C}" srcOrd="2" destOrd="0" parTransId="{F221954D-E77C-3B48-B553-13F7555B063D}" sibTransId="{E9C1EF49-720B-8E48-B12F-2FE32A125574}"/>
    <dgm:cxn modelId="{D5846B9C-64D7-8544-96A7-A98A562AD053}" type="presOf" srcId="{E1B45865-28A6-4740-925C-71B6BA4F4C29}" destId="{EC6EE5F8-A5B8-FD40-949C-7FC8155E96FE}" srcOrd="0" destOrd="0" presId="urn:microsoft.com/office/officeart/2005/8/layout/vList5"/>
    <dgm:cxn modelId="{8E8FA3AE-1513-CA48-9734-364706DBC3C8}" type="presOf" srcId="{C4CE151C-D0F4-504E-A352-8C66838BBF4E}" destId="{2CBF3993-0962-5245-BA21-49BD55F1E065}" srcOrd="0" destOrd="0" presId="urn:microsoft.com/office/officeart/2005/8/layout/vList5"/>
    <dgm:cxn modelId="{429A84BA-D1D6-934F-8A33-AC6778CDD7FC}" srcId="{C4CE151C-D0F4-504E-A352-8C66838BBF4E}" destId="{72E6B1DA-7A66-A84C-8353-58FE5D1AD057}" srcOrd="1" destOrd="0" parTransId="{B7FBAA6F-E4C7-5342-B598-9BB6B5349C13}" sibTransId="{AAD42C61-29BD-AE41-BB42-5A8F90937111}"/>
    <dgm:cxn modelId="{6BA0A7C2-D926-F446-B292-B6AC724BDBDF}" srcId="{DA5894B4-0C58-7F40-81C5-4B7B9381E8A7}" destId="{6035FD2C-BF2A-0A4D-9828-5DAF45AF414D}" srcOrd="0" destOrd="0" parTransId="{78950DCD-6CE5-CB44-B7F9-8B9CCB85DBB5}" sibTransId="{33F33BBE-2ECA-6847-A4DC-13BAB090C2A7}"/>
    <dgm:cxn modelId="{30ADF4C5-1C54-9940-BBB3-7F333E51697E}" type="presOf" srcId="{7165A674-B5C4-5344-92EE-5422D0AEDA92}" destId="{351E0947-E3A8-DA4E-8019-D678B6E75BC8}" srcOrd="0" destOrd="1" presId="urn:microsoft.com/office/officeart/2005/8/layout/vList5"/>
    <dgm:cxn modelId="{CC43EECE-5937-FF4F-90CD-80BBABF9C53D}" type="presOf" srcId="{60269844-1F92-114B-9E1F-9B7D67ABD52F}" destId="{EC6EE5F8-A5B8-FD40-949C-7FC8155E96FE}" srcOrd="0" destOrd="1" presId="urn:microsoft.com/office/officeart/2005/8/layout/vList5"/>
    <dgm:cxn modelId="{506786D9-548B-6946-84FA-B2E278B62DFB}" type="presOf" srcId="{90860068-F1FB-3049-8A52-9F93590D91A6}" destId="{070EC417-C6A9-1143-BAC1-1973C45CB43A}" srcOrd="0" destOrd="0" presId="urn:microsoft.com/office/officeart/2005/8/layout/vList5"/>
    <dgm:cxn modelId="{D4E042FF-F02A-834F-834C-20D354A7A7D3}" type="presOf" srcId="{72E6B1DA-7A66-A84C-8353-58FE5D1AD057}" destId="{070EC417-C6A9-1143-BAC1-1973C45CB43A}" srcOrd="0" destOrd="1" presId="urn:microsoft.com/office/officeart/2005/8/layout/vList5"/>
    <dgm:cxn modelId="{9A4FD7F5-1F6A-D741-BF8F-10B5B77C79AC}" type="presParOf" srcId="{F6C04EFF-1B17-9D4E-8CAB-11329CEEAA4A}" destId="{E3A141AD-99CE-5D49-8681-14E07629C046}" srcOrd="0" destOrd="0" presId="urn:microsoft.com/office/officeart/2005/8/layout/vList5"/>
    <dgm:cxn modelId="{CF88067C-07B2-7642-A105-59DD189BF5BB}" type="presParOf" srcId="{E3A141AD-99CE-5D49-8681-14E07629C046}" destId="{DF3F9410-40AB-F649-BD99-EE6AAFAD423A}" srcOrd="0" destOrd="0" presId="urn:microsoft.com/office/officeart/2005/8/layout/vList5"/>
    <dgm:cxn modelId="{7AAAE5B8-8F1F-D349-9EE0-BC92B2FC694C}" type="presParOf" srcId="{E3A141AD-99CE-5D49-8681-14E07629C046}" destId="{EC6EE5F8-A5B8-FD40-949C-7FC8155E96FE}" srcOrd="1" destOrd="0" presId="urn:microsoft.com/office/officeart/2005/8/layout/vList5"/>
    <dgm:cxn modelId="{6FF5FCFA-04B3-A948-9EE4-28C60F04C916}" type="presParOf" srcId="{F6C04EFF-1B17-9D4E-8CAB-11329CEEAA4A}" destId="{F9F22F59-DBE9-534B-A357-E99462EB562D}" srcOrd="1" destOrd="0" presId="urn:microsoft.com/office/officeart/2005/8/layout/vList5"/>
    <dgm:cxn modelId="{6E81B671-89B8-ED4F-84D8-BEC08A7F1CAD}" type="presParOf" srcId="{F6C04EFF-1B17-9D4E-8CAB-11329CEEAA4A}" destId="{643B2349-C871-8547-B8B6-8EEE5B7FBA0E}" srcOrd="2" destOrd="0" presId="urn:microsoft.com/office/officeart/2005/8/layout/vList5"/>
    <dgm:cxn modelId="{445BE7C7-686B-2C43-8EF4-2F6E9BFC38FD}" type="presParOf" srcId="{643B2349-C871-8547-B8B6-8EEE5B7FBA0E}" destId="{2CBF3993-0962-5245-BA21-49BD55F1E065}" srcOrd="0" destOrd="0" presId="urn:microsoft.com/office/officeart/2005/8/layout/vList5"/>
    <dgm:cxn modelId="{37BC74AC-A42C-AE44-8382-8742F2530119}" type="presParOf" srcId="{643B2349-C871-8547-B8B6-8EEE5B7FBA0E}" destId="{070EC417-C6A9-1143-BAC1-1973C45CB43A}" srcOrd="1" destOrd="0" presId="urn:microsoft.com/office/officeart/2005/8/layout/vList5"/>
    <dgm:cxn modelId="{AEC3EB67-5B27-E745-8F30-CF1C0B757278}" type="presParOf" srcId="{F6C04EFF-1B17-9D4E-8CAB-11329CEEAA4A}" destId="{F8D5BE76-D9B7-A049-9EC5-59EA7E6DC27B}" srcOrd="3" destOrd="0" presId="urn:microsoft.com/office/officeart/2005/8/layout/vList5"/>
    <dgm:cxn modelId="{20D0E972-01A4-E342-AA2D-9BC9CAE173E7}" type="presParOf" srcId="{F6C04EFF-1B17-9D4E-8CAB-11329CEEAA4A}" destId="{5CBF5A56-1D2A-244C-9532-D4582A83DF04}" srcOrd="4" destOrd="0" presId="urn:microsoft.com/office/officeart/2005/8/layout/vList5"/>
    <dgm:cxn modelId="{460D8788-4201-F242-9867-752433FDCC9F}" type="presParOf" srcId="{5CBF5A56-1D2A-244C-9532-D4582A83DF04}" destId="{958EAD01-04A9-0943-AB82-AC1E55662074}" srcOrd="0" destOrd="0" presId="urn:microsoft.com/office/officeart/2005/8/layout/vList5"/>
    <dgm:cxn modelId="{07F2347E-CDDE-5547-B961-37ACA7AC2D34}" type="presParOf" srcId="{5CBF5A56-1D2A-244C-9532-D4582A83DF04}" destId="{351E0947-E3A8-DA4E-8019-D678B6E75BC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B4187-D4DC-E745-A1F8-58C3C4299654}" type="doc">
      <dgm:prSet loTypeId="urn:microsoft.com/office/officeart/2005/8/layout/vList5" loCatId="" qsTypeId="urn:microsoft.com/office/officeart/2005/8/quickstyle/simple1" qsCatId="simple" csTypeId="urn:microsoft.com/office/officeart/2005/8/colors/accent0_3" csCatId="mainScheme" phldr="1"/>
      <dgm:spPr/>
      <dgm:t>
        <a:bodyPr/>
        <a:lstStyle/>
        <a:p>
          <a:endParaRPr lang="en-US"/>
        </a:p>
      </dgm:t>
    </dgm:pt>
    <dgm:pt modelId="{01DECBFD-8EA7-F14B-B543-539B6AF9DA37}">
      <dgm:prSet phldrT="[Text]" custT="1"/>
      <dgm:spPr/>
      <dgm:t>
        <a:bodyPr/>
        <a:lstStyle/>
        <a:p>
          <a:r>
            <a:rPr lang="en-US" sz="2000" dirty="0"/>
            <a:t>Block 1</a:t>
          </a:r>
        </a:p>
        <a:p>
          <a:r>
            <a:rPr lang="en-US" sz="2000" dirty="0"/>
            <a:t>August – September </a:t>
          </a:r>
        </a:p>
      </dgm:t>
    </dgm:pt>
    <dgm:pt modelId="{3611A5AC-99B8-6D49-B4B0-8F9BABDD86F9}" type="parTrans" cxnId="{9903BC77-2E07-BE4E-BAB5-D1C604951C32}">
      <dgm:prSet/>
      <dgm:spPr/>
      <dgm:t>
        <a:bodyPr/>
        <a:lstStyle/>
        <a:p>
          <a:endParaRPr lang="en-US" sz="2000"/>
        </a:p>
      </dgm:t>
    </dgm:pt>
    <dgm:pt modelId="{8F7AD553-9C08-C440-8C96-C9DCE5DE6448}" type="sibTrans" cxnId="{9903BC77-2E07-BE4E-BAB5-D1C604951C32}">
      <dgm:prSet/>
      <dgm:spPr/>
      <dgm:t>
        <a:bodyPr/>
        <a:lstStyle/>
        <a:p>
          <a:endParaRPr lang="en-US" sz="2000"/>
        </a:p>
      </dgm:t>
    </dgm:pt>
    <dgm:pt modelId="{D79D8A43-3E80-354F-BA82-8F4F1BEE3C57}">
      <dgm:prSet phldrT="[Text]" custT="1"/>
      <dgm:spPr/>
      <dgm:t>
        <a:bodyPr/>
        <a:lstStyle/>
        <a:p>
          <a:r>
            <a:rPr lang="en-US" sz="2000" dirty="0"/>
            <a:t>Area of Concentration Exploration</a:t>
          </a:r>
        </a:p>
      </dgm:t>
    </dgm:pt>
    <dgm:pt modelId="{5C83187F-21ED-854D-9214-F5AC2A36FD7F}" type="parTrans" cxnId="{EAB6409A-4817-7E4F-8BED-8E8E9B6EFDFD}">
      <dgm:prSet/>
      <dgm:spPr/>
      <dgm:t>
        <a:bodyPr/>
        <a:lstStyle/>
        <a:p>
          <a:endParaRPr lang="en-US" sz="2000"/>
        </a:p>
      </dgm:t>
    </dgm:pt>
    <dgm:pt modelId="{371FA677-3787-534B-90D1-D08543947080}" type="sibTrans" cxnId="{EAB6409A-4817-7E4F-8BED-8E8E9B6EFDFD}">
      <dgm:prSet/>
      <dgm:spPr/>
      <dgm:t>
        <a:bodyPr/>
        <a:lstStyle/>
        <a:p>
          <a:endParaRPr lang="en-US" sz="2000"/>
        </a:p>
      </dgm:t>
    </dgm:pt>
    <dgm:pt modelId="{E3AD3635-3E94-2A49-A2FF-91801827473F}">
      <dgm:prSet phldrT="[Text]" custT="1"/>
      <dgm:spPr/>
      <dgm:t>
        <a:bodyPr/>
        <a:lstStyle/>
        <a:p>
          <a:r>
            <a:rPr lang="en-US" sz="2000" dirty="0"/>
            <a:t>Block 2</a:t>
          </a:r>
        </a:p>
        <a:p>
          <a:r>
            <a:rPr lang="en-US" sz="2000" dirty="0"/>
            <a:t>September – December</a:t>
          </a:r>
        </a:p>
      </dgm:t>
    </dgm:pt>
    <dgm:pt modelId="{D1B80D89-359A-1A46-A16C-D0D3F4E63A51}" type="parTrans" cxnId="{D46A9157-A75B-1648-A382-5C8D4DF62AAF}">
      <dgm:prSet/>
      <dgm:spPr/>
      <dgm:t>
        <a:bodyPr/>
        <a:lstStyle/>
        <a:p>
          <a:endParaRPr lang="en-US" sz="2000"/>
        </a:p>
      </dgm:t>
    </dgm:pt>
    <dgm:pt modelId="{329F7182-EA78-FE45-B8B2-25E4B7997E44}" type="sibTrans" cxnId="{D46A9157-A75B-1648-A382-5C8D4DF62AAF}">
      <dgm:prSet/>
      <dgm:spPr/>
      <dgm:t>
        <a:bodyPr/>
        <a:lstStyle/>
        <a:p>
          <a:endParaRPr lang="en-US" sz="2000"/>
        </a:p>
      </dgm:t>
    </dgm:pt>
    <dgm:pt modelId="{B5129735-3167-4545-9B38-34D072808181}">
      <dgm:prSet phldrT="[Text]" custT="1"/>
      <dgm:spPr/>
      <dgm:t>
        <a:bodyPr/>
        <a:lstStyle/>
        <a:p>
          <a:r>
            <a:rPr lang="en-US" sz="2000" dirty="0"/>
            <a:t>Lab Rotation 1</a:t>
          </a:r>
        </a:p>
      </dgm:t>
    </dgm:pt>
    <dgm:pt modelId="{B453D949-20EE-5541-BECA-0F1EA788D844}" type="parTrans" cxnId="{2F5EB1F0-56AF-E346-9C24-FFE63E51D02E}">
      <dgm:prSet/>
      <dgm:spPr/>
      <dgm:t>
        <a:bodyPr/>
        <a:lstStyle/>
        <a:p>
          <a:endParaRPr lang="en-US" sz="2000"/>
        </a:p>
      </dgm:t>
    </dgm:pt>
    <dgm:pt modelId="{5944D8BE-3A14-094F-9929-09DA9113A4ED}" type="sibTrans" cxnId="{2F5EB1F0-56AF-E346-9C24-FFE63E51D02E}">
      <dgm:prSet/>
      <dgm:spPr/>
      <dgm:t>
        <a:bodyPr/>
        <a:lstStyle/>
        <a:p>
          <a:endParaRPr lang="en-US" sz="2000"/>
        </a:p>
      </dgm:t>
    </dgm:pt>
    <dgm:pt modelId="{008243FA-AFB7-114F-81C5-DE2C5EBAE1D5}">
      <dgm:prSet phldrT="[Text]" custT="1"/>
      <dgm:spPr/>
      <dgm:t>
        <a:bodyPr/>
        <a:lstStyle/>
        <a:p>
          <a:r>
            <a:rPr lang="en-US" sz="2000"/>
            <a:t>Block 3</a:t>
          </a:r>
        </a:p>
        <a:p>
          <a:r>
            <a:rPr lang="en-US" sz="2000"/>
            <a:t>January – March</a:t>
          </a:r>
          <a:endParaRPr lang="en-US" sz="2000" dirty="0"/>
        </a:p>
      </dgm:t>
    </dgm:pt>
    <dgm:pt modelId="{808D0B05-6680-1F4E-B5FD-8FF68AEF8752}" type="parTrans" cxnId="{B7931298-20BD-2E4A-89B2-78BEBE04CCAF}">
      <dgm:prSet/>
      <dgm:spPr/>
      <dgm:t>
        <a:bodyPr/>
        <a:lstStyle/>
        <a:p>
          <a:endParaRPr lang="en-US" sz="2000"/>
        </a:p>
      </dgm:t>
    </dgm:pt>
    <dgm:pt modelId="{641F3239-D193-3645-8D4E-B19E6349BBD1}" type="sibTrans" cxnId="{B7931298-20BD-2E4A-89B2-78BEBE04CCAF}">
      <dgm:prSet/>
      <dgm:spPr/>
      <dgm:t>
        <a:bodyPr/>
        <a:lstStyle/>
        <a:p>
          <a:endParaRPr lang="en-US" sz="2000"/>
        </a:p>
      </dgm:t>
    </dgm:pt>
    <dgm:pt modelId="{B00F35F2-6088-1C4C-A2BF-CED3276A326A}">
      <dgm:prSet phldrT="[Text]" custT="1"/>
      <dgm:spPr/>
      <dgm:t>
        <a:bodyPr/>
        <a:lstStyle/>
        <a:p>
          <a:r>
            <a:rPr lang="en-US" sz="2000" dirty="0"/>
            <a:t>Lab Rotation 2</a:t>
          </a:r>
        </a:p>
      </dgm:t>
    </dgm:pt>
    <dgm:pt modelId="{3F451A9C-2E34-1848-9E9A-7AE4A5337594}" type="parTrans" cxnId="{BC3592C4-1AC4-CC4A-B194-91677260B931}">
      <dgm:prSet/>
      <dgm:spPr/>
      <dgm:t>
        <a:bodyPr/>
        <a:lstStyle/>
        <a:p>
          <a:endParaRPr lang="en-US" sz="2000"/>
        </a:p>
      </dgm:t>
    </dgm:pt>
    <dgm:pt modelId="{5BC4FF0E-6197-E74F-9082-357D43C48638}" type="sibTrans" cxnId="{BC3592C4-1AC4-CC4A-B194-91677260B931}">
      <dgm:prSet/>
      <dgm:spPr/>
      <dgm:t>
        <a:bodyPr/>
        <a:lstStyle/>
        <a:p>
          <a:endParaRPr lang="en-US" sz="2000"/>
        </a:p>
      </dgm:t>
    </dgm:pt>
    <dgm:pt modelId="{45F638EB-C038-904F-BAE5-3F8C43F26BB2}">
      <dgm:prSet custT="1"/>
      <dgm:spPr/>
      <dgm:t>
        <a:bodyPr/>
        <a:lstStyle/>
        <a:p>
          <a:r>
            <a:rPr lang="en-US" sz="2000" dirty="0"/>
            <a:t>Block 4</a:t>
          </a:r>
        </a:p>
        <a:p>
          <a:r>
            <a:rPr lang="en-US" sz="2000" dirty="0"/>
            <a:t>March – May</a:t>
          </a:r>
        </a:p>
      </dgm:t>
    </dgm:pt>
    <dgm:pt modelId="{229B89E4-8251-024C-BE38-65EF20976E20}" type="parTrans" cxnId="{8303965B-D640-2C4C-9438-796B76764854}">
      <dgm:prSet/>
      <dgm:spPr/>
      <dgm:t>
        <a:bodyPr/>
        <a:lstStyle/>
        <a:p>
          <a:endParaRPr lang="en-US" sz="2000"/>
        </a:p>
      </dgm:t>
    </dgm:pt>
    <dgm:pt modelId="{02D8E6EA-BBF3-A64D-ADDD-9AB513C91280}" type="sibTrans" cxnId="{8303965B-D640-2C4C-9438-796B76764854}">
      <dgm:prSet/>
      <dgm:spPr/>
      <dgm:t>
        <a:bodyPr/>
        <a:lstStyle/>
        <a:p>
          <a:endParaRPr lang="en-US" sz="2000"/>
        </a:p>
      </dgm:t>
    </dgm:pt>
    <dgm:pt modelId="{3A580459-CD7E-BB4C-84B2-CA2C68B7D4E6}">
      <dgm:prSet custT="1"/>
      <dgm:spPr/>
      <dgm:t>
        <a:bodyPr/>
        <a:lstStyle/>
        <a:p>
          <a:r>
            <a:rPr lang="en-US" sz="2000" dirty="0"/>
            <a:t>Lab Rotation 3</a:t>
          </a:r>
        </a:p>
      </dgm:t>
    </dgm:pt>
    <dgm:pt modelId="{6E7949F8-FD50-4A44-A4E5-465845D04B16}" type="parTrans" cxnId="{060A8F60-689D-184A-95F3-1B9A0B353A29}">
      <dgm:prSet/>
      <dgm:spPr/>
      <dgm:t>
        <a:bodyPr/>
        <a:lstStyle/>
        <a:p>
          <a:endParaRPr lang="en-US" sz="2000"/>
        </a:p>
      </dgm:t>
    </dgm:pt>
    <dgm:pt modelId="{19AB0EF2-415D-F44D-87D9-DA2F55E8FFBC}" type="sibTrans" cxnId="{060A8F60-689D-184A-95F3-1B9A0B353A29}">
      <dgm:prSet/>
      <dgm:spPr/>
      <dgm:t>
        <a:bodyPr/>
        <a:lstStyle/>
        <a:p>
          <a:endParaRPr lang="en-US" sz="2000"/>
        </a:p>
      </dgm:t>
    </dgm:pt>
    <dgm:pt modelId="{D52C41A3-72E1-A54A-954A-9D6750B88CF4}">
      <dgm:prSet custT="1"/>
      <dgm:spPr/>
      <dgm:t>
        <a:bodyPr/>
        <a:lstStyle/>
        <a:p>
          <a:r>
            <a:rPr lang="en-US" sz="2000" dirty="0"/>
            <a:t>Graduate Seminar</a:t>
          </a:r>
        </a:p>
      </dgm:t>
    </dgm:pt>
    <dgm:pt modelId="{12F4B64E-FE10-0749-AD47-F99C84D286D9}" type="parTrans" cxnId="{CC370476-675E-4344-B003-346DDB10BC21}">
      <dgm:prSet/>
      <dgm:spPr/>
      <dgm:t>
        <a:bodyPr/>
        <a:lstStyle/>
        <a:p>
          <a:endParaRPr lang="en-US" sz="2000"/>
        </a:p>
      </dgm:t>
    </dgm:pt>
    <dgm:pt modelId="{0893762C-0748-8744-B2C2-7A0C372CBE1D}" type="sibTrans" cxnId="{CC370476-675E-4344-B003-346DDB10BC21}">
      <dgm:prSet/>
      <dgm:spPr/>
      <dgm:t>
        <a:bodyPr/>
        <a:lstStyle/>
        <a:p>
          <a:endParaRPr lang="en-US" sz="2000"/>
        </a:p>
      </dgm:t>
    </dgm:pt>
    <dgm:pt modelId="{4421D59C-6525-CE46-AD0C-056A1BCC12F9}">
      <dgm:prSet phldrT="[Text]" custT="1"/>
      <dgm:spPr/>
      <dgm:t>
        <a:bodyPr/>
        <a:lstStyle/>
        <a:p>
          <a:r>
            <a:rPr lang="en-US" sz="2000" dirty="0"/>
            <a:t>Graduate Seminar</a:t>
          </a:r>
        </a:p>
      </dgm:t>
    </dgm:pt>
    <dgm:pt modelId="{8A20819A-2178-114C-B4E3-7E656DA5D652}" type="parTrans" cxnId="{08608B82-D2EB-D546-B04C-0A07C6760179}">
      <dgm:prSet/>
      <dgm:spPr/>
      <dgm:t>
        <a:bodyPr/>
        <a:lstStyle/>
        <a:p>
          <a:endParaRPr lang="en-US"/>
        </a:p>
      </dgm:t>
    </dgm:pt>
    <dgm:pt modelId="{8807A9F8-6DC2-9148-9F87-F823C4AF3216}" type="sibTrans" cxnId="{08608B82-D2EB-D546-B04C-0A07C6760179}">
      <dgm:prSet/>
      <dgm:spPr/>
      <dgm:t>
        <a:bodyPr/>
        <a:lstStyle/>
        <a:p>
          <a:endParaRPr lang="en-US"/>
        </a:p>
      </dgm:t>
    </dgm:pt>
    <dgm:pt modelId="{D66D232D-1DD4-4B49-936F-866928E7500D}">
      <dgm:prSet phldrT="[Text]" custT="1"/>
      <dgm:spPr/>
      <dgm:t>
        <a:bodyPr/>
        <a:lstStyle/>
        <a:p>
          <a:r>
            <a:rPr lang="en-US" sz="2000" dirty="0"/>
            <a:t>Graduate Seminar</a:t>
          </a:r>
        </a:p>
      </dgm:t>
    </dgm:pt>
    <dgm:pt modelId="{13CCA84D-2559-2140-BDA9-EF463FA23065}" type="parTrans" cxnId="{888F7199-9AD6-9046-9B88-31718F10E74E}">
      <dgm:prSet/>
      <dgm:spPr/>
      <dgm:t>
        <a:bodyPr/>
        <a:lstStyle/>
        <a:p>
          <a:endParaRPr lang="en-US"/>
        </a:p>
      </dgm:t>
    </dgm:pt>
    <dgm:pt modelId="{6F59E5B5-DA2C-FA4A-90ED-F1137744FD7F}" type="sibTrans" cxnId="{888F7199-9AD6-9046-9B88-31718F10E74E}">
      <dgm:prSet/>
      <dgm:spPr/>
      <dgm:t>
        <a:bodyPr/>
        <a:lstStyle/>
        <a:p>
          <a:endParaRPr lang="en-US"/>
        </a:p>
      </dgm:t>
    </dgm:pt>
    <dgm:pt modelId="{CABB9729-6DB8-AE49-AB84-07C087AFBF3A}">
      <dgm:prSet phldrT="[Text]" custT="1"/>
      <dgm:spPr/>
      <dgm:t>
        <a:bodyPr/>
        <a:lstStyle/>
        <a:p>
          <a:r>
            <a:rPr lang="en-US" sz="2000" dirty="0"/>
            <a:t>Graduate Seminar</a:t>
          </a:r>
        </a:p>
      </dgm:t>
    </dgm:pt>
    <dgm:pt modelId="{5B2872F5-E831-8C40-AE09-F00AF4AE2637}" type="parTrans" cxnId="{2102E86A-A229-6A4C-8BFE-4FCD15EF5AA5}">
      <dgm:prSet/>
      <dgm:spPr/>
      <dgm:t>
        <a:bodyPr/>
        <a:lstStyle/>
        <a:p>
          <a:endParaRPr lang="en-US"/>
        </a:p>
      </dgm:t>
    </dgm:pt>
    <dgm:pt modelId="{85AC0980-343E-664B-BD43-73965CCA7D5D}" type="sibTrans" cxnId="{2102E86A-A229-6A4C-8BFE-4FCD15EF5AA5}">
      <dgm:prSet/>
      <dgm:spPr/>
      <dgm:t>
        <a:bodyPr/>
        <a:lstStyle/>
        <a:p>
          <a:endParaRPr lang="en-US"/>
        </a:p>
      </dgm:t>
    </dgm:pt>
    <dgm:pt modelId="{7AA5D3E8-2DC9-E145-809F-DE3F7CE4FE03}" type="pres">
      <dgm:prSet presAssocID="{D4BB4187-D4DC-E745-A1F8-58C3C4299654}" presName="Name0" presStyleCnt="0">
        <dgm:presLayoutVars>
          <dgm:dir/>
          <dgm:animLvl val="lvl"/>
          <dgm:resizeHandles val="exact"/>
        </dgm:presLayoutVars>
      </dgm:prSet>
      <dgm:spPr/>
    </dgm:pt>
    <dgm:pt modelId="{7093BF08-DFC5-CD49-9E42-70F5B1DE770F}" type="pres">
      <dgm:prSet presAssocID="{01DECBFD-8EA7-F14B-B543-539B6AF9DA37}" presName="linNode" presStyleCnt="0"/>
      <dgm:spPr/>
    </dgm:pt>
    <dgm:pt modelId="{27E55930-33E9-674D-878E-FED7E0651043}" type="pres">
      <dgm:prSet presAssocID="{01DECBFD-8EA7-F14B-B543-539B6AF9DA37}" presName="parentText" presStyleLbl="node1" presStyleIdx="0" presStyleCnt="4">
        <dgm:presLayoutVars>
          <dgm:chMax val="1"/>
          <dgm:bulletEnabled val="1"/>
        </dgm:presLayoutVars>
      </dgm:prSet>
      <dgm:spPr/>
    </dgm:pt>
    <dgm:pt modelId="{3E9CDA02-1838-BD4C-A5AF-EE05B9512406}" type="pres">
      <dgm:prSet presAssocID="{01DECBFD-8EA7-F14B-B543-539B6AF9DA37}" presName="descendantText" presStyleLbl="alignAccFollowNode1" presStyleIdx="0" presStyleCnt="4">
        <dgm:presLayoutVars>
          <dgm:bulletEnabled val="1"/>
        </dgm:presLayoutVars>
      </dgm:prSet>
      <dgm:spPr/>
    </dgm:pt>
    <dgm:pt modelId="{15405AB9-9885-6945-BA0A-531391B583B5}" type="pres">
      <dgm:prSet presAssocID="{8F7AD553-9C08-C440-8C96-C9DCE5DE6448}" presName="sp" presStyleCnt="0"/>
      <dgm:spPr/>
    </dgm:pt>
    <dgm:pt modelId="{3BA907F3-791E-CA4C-9F5F-C81FB3CF0870}" type="pres">
      <dgm:prSet presAssocID="{E3AD3635-3E94-2A49-A2FF-91801827473F}" presName="linNode" presStyleCnt="0"/>
      <dgm:spPr/>
    </dgm:pt>
    <dgm:pt modelId="{E84020ED-F3A1-0249-86DC-7CCBF4C5EE74}" type="pres">
      <dgm:prSet presAssocID="{E3AD3635-3E94-2A49-A2FF-91801827473F}" presName="parentText" presStyleLbl="node1" presStyleIdx="1" presStyleCnt="4">
        <dgm:presLayoutVars>
          <dgm:chMax val="1"/>
          <dgm:bulletEnabled val="1"/>
        </dgm:presLayoutVars>
      </dgm:prSet>
      <dgm:spPr/>
    </dgm:pt>
    <dgm:pt modelId="{2EF3E370-2AFA-094D-B0DC-72E6C7B0259F}" type="pres">
      <dgm:prSet presAssocID="{E3AD3635-3E94-2A49-A2FF-91801827473F}" presName="descendantText" presStyleLbl="alignAccFollowNode1" presStyleIdx="1" presStyleCnt="4">
        <dgm:presLayoutVars>
          <dgm:bulletEnabled val="1"/>
        </dgm:presLayoutVars>
      </dgm:prSet>
      <dgm:spPr/>
    </dgm:pt>
    <dgm:pt modelId="{BAF6300C-603B-374C-AD03-F9F94FFD3295}" type="pres">
      <dgm:prSet presAssocID="{329F7182-EA78-FE45-B8B2-25E4B7997E44}" presName="sp" presStyleCnt="0"/>
      <dgm:spPr/>
    </dgm:pt>
    <dgm:pt modelId="{60C7E539-C0DF-EB4A-9435-F2EC5ABDB985}" type="pres">
      <dgm:prSet presAssocID="{008243FA-AFB7-114F-81C5-DE2C5EBAE1D5}" presName="linNode" presStyleCnt="0"/>
      <dgm:spPr/>
    </dgm:pt>
    <dgm:pt modelId="{61C196B3-9EA8-F948-BFA1-B55613CA93A2}" type="pres">
      <dgm:prSet presAssocID="{008243FA-AFB7-114F-81C5-DE2C5EBAE1D5}" presName="parentText" presStyleLbl="node1" presStyleIdx="2" presStyleCnt="4">
        <dgm:presLayoutVars>
          <dgm:chMax val="1"/>
          <dgm:bulletEnabled val="1"/>
        </dgm:presLayoutVars>
      </dgm:prSet>
      <dgm:spPr/>
    </dgm:pt>
    <dgm:pt modelId="{D484ACB3-E8DC-FE42-A6D4-EAA06133EF53}" type="pres">
      <dgm:prSet presAssocID="{008243FA-AFB7-114F-81C5-DE2C5EBAE1D5}" presName="descendantText" presStyleLbl="alignAccFollowNode1" presStyleIdx="2" presStyleCnt="4" custLinFactNeighborX="11256" custLinFactNeighborY="-3648">
        <dgm:presLayoutVars>
          <dgm:bulletEnabled val="1"/>
        </dgm:presLayoutVars>
      </dgm:prSet>
      <dgm:spPr/>
    </dgm:pt>
    <dgm:pt modelId="{609E82D2-8376-7548-AA16-5C9DE59C0B47}" type="pres">
      <dgm:prSet presAssocID="{641F3239-D193-3645-8D4E-B19E6349BBD1}" presName="sp" presStyleCnt="0"/>
      <dgm:spPr/>
    </dgm:pt>
    <dgm:pt modelId="{BE7887B6-828E-164D-8517-903A384B8BE1}" type="pres">
      <dgm:prSet presAssocID="{45F638EB-C038-904F-BAE5-3F8C43F26BB2}" presName="linNode" presStyleCnt="0"/>
      <dgm:spPr/>
    </dgm:pt>
    <dgm:pt modelId="{67992536-139C-2A43-A68F-9F4934636768}" type="pres">
      <dgm:prSet presAssocID="{45F638EB-C038-904F-BAE5-3F8C43F26BB2}" presName="parentText" presStyleLbl="node1" presStyleIdx="3" presStyleCnt="4">
        <dgm:presLayoutVars>
          <dgm:chMax val="1"/>
          <dgm:bulletEnabled val="1"/>
        </dgm:presLayoutVars>
      </dgm:prSet>
      <dgm:spPr/>
    </dgm:pt>
    <dgm:pt modelId="{41B1E28C-08AF-7A45-A9A6-4F8B8657C63F}" type="pres">
      <dgm:prSet presAssocID="{45F638EB-C038-904F-BAE5-3F8C43F26BB2}" presName="descendantText" presStyleLbl="alignAccFollowNode1" presStyleIdx="3" presStyleCnt="4">
        <dgm:presLayoutVars>
          <dgm:bulletEnabled val="1"/>
        </dgm:presLayoutVars>
      </dgm:prSet>
      <dgm:spPr/>
    </dgm:pt>
  </dgm:ptLst>
  <dgm:cxnLst>
    <dgm:cxn modelId="{3F190102-406A-374F-BAED-700CA22B291F}" type="presOf" srcId="{D52C41A3-72E1-A54A-954A-9D6750B88CF4}" destId="{41B1E28C-08AF-7A45-A9A6-4F8B8657C63F}" srcOrd="0" destOrd="1" presId="urn:microsoft.com/office/officeart/2005/8/layout/vList5"/>
    <dgm:cxn modelId="{9C9E660F-D519-6D49-9494-82807CAA64D9}" type="presOf" srcId="{B00F35F2-6088-1C4C-A2BF-CED3276A326A}" destId="{D484ACB3-E8DC-FE42-A6D4-EAA06133EF53}" srcOrd="0" destOrd="0" presId="urn:microsoft.com/office/officeart/2005/8/layout/vList5"/>
    <dgm:cxn modelId="{C0BB483A-3F70-C547-A6F5-A2955A539D0A}" type="presOf" srcId="{CABB9729-6DB8-AE49-AB84-07C087AFBF3A}" destId="{D484ACB3-E8DC-FE42-A6D4-EAA06133EF53}" srcOrd="0" destOrd="1" presId="urn:microsoft.com/office/officeart/2005/8/layout/vList5"/>
    <dgm:cxn modelId="{8303965B-D640-2C4C-9438-796B76764854}" srcId="{D4BB4187-D4DC-E745-A1F8-58C3C4299654}" destId="{45F638EB-C038-904F-BAE5-3F8C43F26BB2}" srcOrd="3" destOrd="0" parTransId="{229B89E4-8251-024C-BE38-65EF20976E20}" sibTransId="{02D8E6EA-BBF3-A64D-ADDD-9AB513C91280}"/>
    <dgm:cxn modelId="{060A8F60-689D-184A-95F3-1B9A0B353A29}" srcId="{45F638EB-C038-904F-BAE5-3F8C43F26BB2}" destId="{3A580459-CD7E-BB4C-84B2-CA2C68B7D4E6}" srcOrd="0" destOrd="0" parTransId="{6E7949F8-FD50-4A44-A4E5-465845D04B16}" sibTransId="{19AB0EF2-415D-F44D-87D9-DA2F55E8FFBC}"/>
    <dgm:cxn modelId="{B7C0084A-8EED-D44D-AD64-D10A7089ABD2}" type="presOf" srcId="{45F638EB-C038-904F-BAE5-3F8C43F26BB2}" destId="{67992536-139C-2A43-A68F-9F4934636768}" srcOrd="0" destOrd="0" presId="urn:microsoft.com/office/officeart/2005/8/layout/vList5"/>
    <dgm:cxn modelId="{2102E86A-A229-6A4C-8BFE-4FCD15EF5AA5}" srcId="{008243FA-AFB7-114F-81C5-DE2C5EBAE1D5}" destId="{CABB9729-6DB8-AE49-AB84-07C087AFBF3A}" srcOrd="1" destOrd="0" parTransId="{5B2872F5-E831-8C40-AE09-F00AF4AE2637}" sibTransId="{85AC0980-343E-664B-BD43-73965CCA7D5D}"/>
    <dgm:cxn modelId="{32D63272-A727-354E-AA5B-646F16D86C1D}" type="presOf" srcId="{008243FA-AFB7-114F-81C5-DE2C5EBAE1D5}" destId="{61C196B3-9EA8-F948-BFA1-B55613CA93A2}" srcOrd="0" destOrd="0" presId="urn:microsoft.com/office/officeart/2005/8/layout/vList5"/>
    <dgm:cxn modelId="{CC370476-675E-4344-B003-346DDB10BC21}" srcId="{45F638EB-C038-904F-BAE5-3F8C43F26BB2}" destId="{D52C41A3-72E1-A54A-954A-9D6750B88CF4}" srcOrd="1" destOrd="0" parTransId="{12F4B64E-FE10-0749-AD47-F99C84D286D9}" sibTransId="{0893762C-0748-8744-B2C2-7A0C372CBE1D}"/>
    <dgm:cxn modelId="{D46A9157-A75B-1648-A382-5C8D4DF62AAF}" srcId="{D4BB4187-D4DC-E745-A1F8-58C3C4299654}" destId="{E3AD3635-3E94-2A49-A2FF-91801827473F}" srcOrd="1" destOrd="0" parTransId="{D1B80D89-359A-1A46-A16C-D0D3F4E63A51}" sibTransId="{329F7182-EA78-FE45-B8B2-25E4B7997E44}"/>
    <dgm:cxn modelId="{9903BC77-2E07-BE4E-BAB5-D1C604951C32}" srcId="{D4BB4187-D4DC-E745-A1F8-58C3C4299654}" destId="{01DECBFD-8EA7-F14B-B543-539B6AF9DA37}" srcOrd="0" destOrd="0" parTransId="{3611A5AC-99B8-6D49-B4B0-8F9BABDD86F9}" sibTransId="{8F7AD553-9C08-C440-8C96-C9DCE5DE6448}"/>
    <dgm:cxn modelId="{D603857C-FEBA-924F-A566-CCC8EBF03938}" type="presOf" srcId="{D66D232D-1DD4-4B49-936F-866928E7500D}" destId="{2EF3E370-2AFA-094D-B0DC-72E6C7B0259F}" srcOrd="0" destOrd="1" presId="urn:microsoft.com/office/officeart/2005/8/layout/vList5"/>
    <dgm:cxn modelId="{DABBA37E-9C22-134D-A7CB-24E21C57F7C2}" type="presOf" srcId="{E3AD3635-3E94-2A49-A2FF-91801827473F}" destId="{E84020ED-F3A1-0249-86DC-7CCBF4C5EE74}" srcOrd="0" destOrd="0" presId="urn:microsoft.com/office/officeart/2005/8/layout/vList5"/>
    <dgm:cxn modelId="{08608B82-D2EB-D546-B04C-0A07C6760179}" srcId="{01DECBFD-8EA7-F14B-B543-539B6AF9DA37}" destId="{4421D59C-6525-CE46-AD0C-056A1BCC12F9}" srcOrd="1" destOrd="0" parTransId="{8A20819A-2178-114C-B4E3-7E656DA5D652}" sibTransId="{8807A9F8-6DC2-9148-9F87-F823C4AF3216}"/>
    <dgm:cxn modelId="{B7931298-20BD-2E4A-89B2-78BEBE04CCAF}" srcId="{D4BB4187-D4DC-E745-A1F8-58C3C4299654}" destId="{008243FA-AFB7-114F-81C5-DE2C5EBAE1D5}" srcOrd="2" destOrd="0" parTransId="{808D0B05-6680-1F4E-B5FD-8FF68AEF8752}" sibTransId="{641F3239-D193-3645-8D4E-B19E6349BBD1}"/>
    <dgm:cxn modelId="{888F7199-9AD6-9046-9B88-31718F10E74E}" srcId="{E3AD3635-3E94-2A49-A2FF-91801827473F}" destId="{D66D232D-1DD4-4B49-936F-866928E7500D}" srcOrd="1" destOrd="0" parTransId="{13CCA84D-2559-2140-BDA9-EF463FA23065}" sibTransId="{6F59E5B5-DA2C-FA4A-90ED-F1137744FD7F}"/>
    <dgm:cxn modelId="{EAB6409A-4817-7E4F-8BED-8E8E9B6EFDFD}" srcId="{01DECBFD-8EA7-F14B-B543-539B6AF9DA37}" destId="{D79D8A43-3E80-354F-BA82-8F4F1BEE3C57}" srcOrd="0" destOrd="0" parTransId="{5C83187F-21ED-854D-9214-F5AC2A36FD7F}" sibTransId="{371FA677-3787-534B-90D1-D08543947080}"/>
    <dgm:cxn modelId="{3C7C57A4-EAD4-C44C-88F1-18C4ECDDEB3C}" type="presOf" srcId="{01DECBFD-8EA7-F14B-B543-539B6AF9DA37}" destId="{27E55930-33E9-674D-878E-FED7E0651043}" srcOrd="0" destOrd="0" presId="urn:microsoft.com/office/officeart/2005/8/layout/vList5"/>
    <dgm:cxn modelId="{48C7A1BD-6D53-AA4E-BF1A-F038CBEA0093}" type="presOf" srcId="{3A580459-CD7E-BB4C-84B2-CA2C68B7D4E6}" destId="{41B1E28C-08AF-7A45-A9A6-4F8B8657C63F}" srcOrd="0" destOrd="0" presId="urn:microsoft.com/office/officeart/2005/8/layout/vList5"/>
    <dgm:cxn modelId="{BC3592C4-1AC4-CC4A-B194-91677260B931}" srcId="{008243FA-AFB7-114F-81C5-DE2C5EBAE1D5}" destId="{B00F35F2-6088-1C4C-A2BF-CED3276A326A}" srcOrd="0" destOrd="0" parTransId="{3F451A9C-2E34-1848-9E9A-7AE4A5337594}" sibTransId="{5BC4FF0E-6197-E74F-9082-357D43C48638}"/>
    <dgm:cxn modelId="{CEA775C7-7AE6-CC49-8A7C-0B279D93341B}" type="presOf" srcId="{D4BB4187-D4DC-E745-A1F8-58C3C4299654}" destId="{7AA5D3E8-2DC9-E145-809F-DE3F7CE4FE03}" srcOrd="0" destOrd="0" presId="urn:microsoft.com/office/officeart/2005/8/layout/vList5"/>
    <dgm:cxn modelId="{4558E8E5-7DED-984D-A063-D87B215866DD}" type="presOf" srcId="{D79D8A43-3E80-354F-BA82-8F4F1BEE3C57}" destId="{3E9CDA02-1838-BD4C-A5AF-EE05B9512406}" srcOrd="0" destOrd="0" presId="urn:microsoft.com/office/officeart/2005/8/layout/vList5"/>
    <dgm:cxn modelId="{BB6E0DE6-B09E-B849-9F03-AD9479ACDA89}" type="presOf" srcId="{B5129735-3167-4545-9B38-34D072808181}" destId="{2EF3E370-2AFA-094D-B0DC-72E6C7B0259F}" srcOrd="0" destOrd="0" presId="urn:microsoft.com/office/officeart/2005/8/layout/vList5"/>
    <dgm:cxn modelId="{2F5EB1F0-56AF-E346-9C24-FFE63E51D02E}" srcId="{E3AD3635-3E94-2A49-A2FF-91801827473F}" destId="{B5129735-3167-4545-9B38-34D072808181}" srcOrd="0" destOrd="0" parTransId="{B453D949-20EE-5541-BECA-0F1EA788D844}" sibTransId="{5944D8BE-3A14-094F-9929-09DA9113A4ED}"/>
    <dgm:cxn modelId="{8B93C0FA-91CF-B649-8179-126268B87A80}" type="presOf" srcId="{4421D59C-6525-CE46-AD0C-056A1BCC12F9}" destId="{3E9CDA02-1838-BD4C-A5AF-EE05B9512406}" srcOrd="0" destOrd="1" presId="urn:microsoft.com/office/officeart/2005/8/layout/vList5"/>
    <dgm:cxn modelId="{21E9F7A0-AABC-1E49-9F71-826040A73D7C}" type="presParOf" srcId="{7AA5D3E8-2DC9-E145-809F-DE3F7CE4FE03}" destId="{7093BF08-DFC5-CD49-9E42-70F5B1DE770F}" srcOrd="0" destOrd="0" presId="urn:microsoft.com/office/officeart/2005/8/layout/vList5"/>
    <dgm:cxn modelId="{74A50B73-679E-A04D-AAB2-6B2B7CDEDC63}" type="presParOf" srcId="{7093BF08-DFC5-CD49-9E42-70F5B1DE770F}" destId="{27E55930-33E9-674D-878E-FED7E0651043}" srcOrd="0" destOrd="0" presId="urn:microsoft.com/office/officeart/2005/8/layout/vList5"/>
    <dgm:cxn modelId="{8BBF09D1-6938-AF42-83F9-2878563C9559}" type="presParOf" srcId="{7093BF08-DFC5-CD49-9E42-70F5B1DE770F}" destId="{3E9CDA02-1838-BD4C-A5AF-EE05B9512406}" srcOrd="1" destOrd="0" presId="urn:microsoft.com/office/officeart/2005/8/layout/vList5"/>
    <dgm:cxn modelId="{CBC99280-8759-0B4F-BC69-9ACCD48C9067}" type="presParOf" srcId="{7AA5D3E8-2DC9-E145-809F-DE3F7CE4FE03}" destId="{15405AB9-9885-6945-BA0A-531391B583B5}" srcOrd="1" destOrd="0" presId="urn:microsoft.com/office/officeart/2005/8/layout/vList5"/>
    <dgm:cxn modelId="{67DCF682-25A4-564E-935C-244D1865777E}" type="presParOf" srcId="{7AA5D3E8-2DC9-E145-809F-DE3F7CE4FE03}" destId="{3BA907F3-791E-CA4C-9F5F-C81FB3CF0870}" srcOrd="2" destOrd="0" presId="urn:microsoft.com/office/officeart/2005/8/layout/vList5"/>
    <dgm:cxn modelId="{1B4293C9-5DDA-E542-BC5E-C437E370FDEE}" type="presParOf" srcId="{3BA907F3-791E-CA4C-9F5F-C81FB3CF0870}" destId="{E84020ED-F3A1-0249-86DC-7CCBF4C5EE74}" srcOrd="0" destOrd="0" presId="urn:microsoft.com/office/officeart/2005/8/layout/vList5"/>
    <dgm:cxn modelId="{2FE2E089-54E6-3247-8819-B15F6D141FE7}" type="presParOf" srcId="{3BA907F3-791E-CA4C-9F5F-C81FB3CF0870}" destId="{2EF3E370-2AFA-094D-B0DC-72E6C7B0259F}" srcOrd="1" destOrd="0" presId="urn:microsoft.com/office/officeart/2005/8/layout/vList5"/>
    <dgm:cxn modelId="{0392827A-7C3E-9445-BBF2-37F6E57C9A77}" type="presParOf" srcId="{7AA5D3E8-2DC9-E145-809F-DE3F7CE4FE03}" destId="{BAF6300C-603B-374C-AD03-F9F94FFD3295}" srcOrd="3" destOrd="0" presId="urn:microsoft.com/office/officeart/2005/8/layout/vList5"/>
    <dgm:cxn modelId="{9260E4BC-175D-C64E-81AC-0AF6F162A5FE}" type="presParOf" srcId="{7AA5D3E8-2DC9-E145-809F-DE3F7CE4FE03}" destId="{60C7E539-C0DF-EB4A-9435-F2EC5ABDB985}" srcOrd="4" destOrd="0" presId="urn:microsoft.com/office/officeart/2005/8/layout/vList5"/>
    <dgm:cxn modelId="{EF470E69-3AE1-1F4E-A4BE-F19CCB6F212A}" type="presParOf" srcId="{60C7E539-C0DF-EB4A-9435-F2EC5ABDB985}" destId="{61C196B3-9EA8-F948-BFA1-B55613CA93A2}" srcOrd="0" destOrd="0" presId="urn:microsoft.com/office/officeart/2005/8/layout/vList5"/>
    <dgm:cxn modelId="{B42F990C-416F-9241-BC65-FF10EA15AF50}" type="presParOf" srcId="{60C7E539-C0DF-EB4A-9435-F2EC5ABDB985}" destId="{D484ACB3-E8DC-FE42-A6D4-EAA06133EF53}" srcOrd="1" destOrd="0" presId="urn:microsoft.com/office/officeart/2005/8/layout/vList5"/>
    <dgm:cxn modelId="{5ACBD873-03D7-0448-B719-8EE5D33DCC3E}" type="presParOf" srcId="{7AA5D3E8-2DC9-E145-809F-DE3F7CE4FE03}" destId="{609E82D2-8376-7548-AA16-5C9DE59C0B47}" srcOrd="5" destOrd="0" presId="urn:microsoft.com/office/officeart/2005/8/layout/vList5"/>
    <dgm:cxn modelId="{0FF2DD47-EEA5-AF4C-A003-5034ECB3BDF6}" type="presParOf" srcId="{7AA5D3E8-2DC9-E145-809F-DE3F7CE4FE03}" destId="{BE7887B6-828E-164D-8517-903A384B8BE1}" srcOrd="6" destOrd="0" presId="urn:microsoft.com/office/officeart/2005/8/layout/vList5"/>
    <dgm:cxn modelId="{9C82BE93-2E37-0243-9FA4-C8C36824E027}" type="presParOf" srcId="{BE7887B6-828E-164D-8517-903A384B8BE1}" destId="{67992536-139C-2A43-A68F-9F4934636768}" srcOrd="0" destOrd="0" presId="urn:microsoft.com/office/officeart/2005/8/layout/vList5"/>
    <dgm:cxn modelId="{601B93A3-71D6-EA48-A75A-15A395B6AF70}" type="presParOf" srcId="{BE7887B6-828E-164D-8517-903A384B8BE1}" destId="{41B1E28C-08AF-7A45-A9A6-4F8B8657C63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B4039E-5138-0744-B636-11E38C5B75F4}" type="doc">
      <dgm:prSet loTypeId="urn:microsoft.com/office/officeart/2005/8/layout/matrix3" loCatId="" qsTypeId="urn:microsoft.com/office/officeart/2005/8/quickstyle/simple1" qsCatId="simple" csTypeId="urn:microsoft.com/office/officeart/2005/8/colors/accent0_3" csCatId="mainScheme" phldr="1"/>
      <dgm:spPr/>
    </dgm:pt>
    <dgm:pt modelId="{988BC663-C070-0C46-AEDC-AD16203E4253}">
      <dgm:prSet phldrT="[Text]" custT="1"/>
      <dgm:spPr/>
      <dgm:t>
        <a:bodyPr/>
        <a:lstStyle/>
        <a:p>
          <a:r>
            <a:rPr lang="en-US" sz="1800" b="1" dirty="0">
              <a:latin typeface="Aptos" panose="020B0004020202020204" pitchFamily="34" charset="0"/>
            </a:rPr>
            <a:t>Research Experience </a:t>
          </a:r>
          <a:r>
            <a:rPr lang="en-US" sz="1600" dirty="0">
              <a:latin typeface="Aptos" panose="020B0004020202020204" pitchFamily="34" charset="0"/>
            </a:rPr>
            <a:t>technical skills, presentations, publications</a:t>
          </a:r>
        </a:p>
      </dgm:t>
    </dgm:pt>
    <dgm:pt modelId="{61268AFD-9117-1E4C-BAEF-2B79AC2307A3}" type="parTrans" cxnId="{6B480C05-AFD7-1641-8AE0-A2A512DED724}">
      <dgm:prSet/>
      <dgm:spPr/>
      <dgm:t>
        <a:bodyPr/>
        <a:lstStyle/>
        <a:p>
          <a:endParaRPr lang="en-US"/>
        </a:p>
      </dgm:t>
    </dgm:pt>
    <dgm:pt modelId="{F58CAC44-23B5-5142-96C9-C0A406986077}" type="sibTrans" cxnId="{6B480C05-AFD7-1641-8AE0-A2A512DED724}">
      <dgm:prSet/>
      <dgm:spPr/>
      <dgm:t>
        <a:bodyPr/>
        <a:lstStyle/>
        <a:p>
          <a:endParaRPr lang="en-US"/>
        </a:p>
      </dgm:t>
    </dgm:pt>
    <dgm:pt modelId="{4FBF3883-6051-1544-8C8D-F60CE83AA040}">
      <dgm:prSet phldrT="[Text]" custT="1"/>
      <dgm:spPr/>
      <dgm:t>
        <a:bodyPr/>
        <a:lstStyle/>
        <a:p>
          <a:r>
            <a:rPr lang="en-US" sz="1800" b="1" dirty="0">
              <a:latin typeface="Aptos" panose="020B0004020202020204" pitchFamily="34" charset="0"/>
            </a:rPr>
            <a:t>Personal Attributes </a:t>
          </a:r>
          <a:r>
            <a:rPr lang="en-US" sz="1600" dirty="0">
              <a:latin typeface="Aptos" panose="020B0004020202020204" pitchFamily="34" charset="0"/>
            </a:rPr>
            <a:t>curiosity, resilience, teamwork</a:t>
          </a:r>
        </a:p>
      </dgm:t>
    </dgm:pt>
    <dgm:pt modelId="{86263F5C-ECDA-6D40-BCF5-B07AD6FA0DDA}" type="parTrans" cxnId="{32E688E0-5D5C-BC4B-8CBA-FAB884C888DD}">
      <dgm:prSet/>
      <dgm:spPr/>
      <dgm:t>
        <a:bodyPr/>
        <a:lstStyle/>
        <a:p>
          <a:endParaRPr lang="en-US"/>
        </a:p>
      </dgm:t>
    </dgm:pt>
    <dgm:pt modelId="{655F7446-3C6E-3548-A1F6-89B271970755}" type="sibTrans" cxnId="{32E688E0-5D5C-BC4B-8CBA-FAB884C888DD}">
      <dgm:prSet/>
      <dgm:spPr/>
      <dgm:t>
        <a:bodyPr/>
        <a:lstStyle/>
        <a:p>
          <a:endParaRPr lang="en-US"/>
        </a:p>
      </dgm:t>
    </dgm:pt>
    <dgm:pt modelId="{FB588C28-8A7F-A64F-A0DE-2726F7E77B25}">
      <dgm:prSet phldrT="[Text]" custT="1"/>
      <dgm:spPr/>
      <dgm:t>
        <a:bodyPr/>
        <a:lstStyle/>
        <a:p>
          <a:r>
            <a:rPr lang="en-US" sz="1800" b="1" dirty="0">
              <a:latin typeface="Aptos" panose="020B0004020202020204" pitchFamily="34" charset="0"/>
            </a:rPr>
            <a:t>Academic Preparation </a:t>
          </a:r>
          <a:r>
            <a:rPr lang="en-US" sz="1800" b="0" dirty="0">
              <a:latin typeface="Aptos" panose="020B0004020202020204" pitchFamily="34" charset="0"/>
            </a:rPr>
            <a:t>g</a:t>
          </a:r>
          <a:r>
            <a:rPr lang="en-US" sz="1600" dirty="0">
              <a:latin typeface="Aptos" panose="020B0004020202020204" pitchFamily="34" charset="0"/>
            </a:rPr>
            <a:t>rades, coursework</a:t>
          </a:r>
        </a:p>
      </dgm:t>
    </dgm:pt>
    <dgm:pt modelId="{AE04E14D-A7FF-9943-B2CA-34D4EFA5228A}" type="parTrans" cxnId="{2B3894D1-B7B7-514C-A40B-088F6AA656A4}">
      <dgm:prSet/>
      <dgm:spPr/>
      <dgm:t>
        <a:bodyPr/>
        <a:lstStyle/>
        <a:p>
          <a:endParaRPr lang="en-US"/>
        </a:p>
      </dgm:t>
    </dgm:pt>
    <dgm:pt modelId="{2E059D50-4B70-5D48-8C80-7AC447BA51A2}" type="sibTrans" cxnId="{2B3894D1-B7B7-514C-A40B-088F6AA656A4}">
      <dgm:prSet/>
      <dgm:spPr/>
      <dgm:t>
        <a:bodyPr/>
        <a:lstStyle/>
        <a:p>
          <a:endParaRPr lang="en-US"/>
        </a:p>
      </dgm:t>
    </dgm:pt>
    <dgm:pt modelId="{A7BFA2D0-A60D-EC44-B712-67F2F7B90E9A}">
      <dgm:prSet phldrT="[Text]" custT="1"/>
      <dgm:spPr/>
      <dgm:t>
        <a:bodyPr/>
        <a:lstStyle/>
        <a:p>
          <a:r>
            <a:rPr lang="en-US" sz="1800" b="1" dirty="0">
              <a:latin typeface="Aptos" panose="020B0004020202020204" pitchFamily="34" charset="0"/>
            </a:rPr>
            <a:t>Program Fit </a:t>
          </a:r>
          <a:r>
            <a:rPr lang="en-US" sz="1600" dirty="0">
              <a:latin typeface="Aptos" panose="020B0004020202020204" pitchFamily="34" charset="0"/>
            </a:rPr>
            <a:t>research interests, community</a:t>
          </a:r>
          <a:endParaRPr lang="en-US" sz="1800" dirty="0">
            <a:latin typeface="Aptos" panose="020B0004020202020204" pitchFamily="34" charset="0"/>
          </a:endParaRPr>
        </a:p>
      </dgm:t>
    </dgm:pt>
    <dgm:pt modelId="{0F081C3B-269E-8144-B99B-DF6EEB6E757E}" type="parTrans" cxnId="{6186CE79-2701-D447-9C8B-490F83871CFA}">
      <dgm:prSet/>
      <dgm:spPr/>
      <dgm:t>
        <a:bodyPr/>
        <a:lstStyle/>
        <a:p>
          <a:endParaRPr lang="en-US"/>
        </a:p>
      </dgm:t>
    </dgm:pt>
    <dgm:pt modelId="{6C1B735A-DF9A-A544-852E-892136CEAAE1}" type="sibTrans" cxnId="{6186CE79-2701-D447-9C8B-490F83871CFA}">
      <dgm:prSet/>
      <dgm:spPr/>
      <dgm:t>
        <a:bodyPr/>
        <a:lstStyle/>
        <a:p>
          <a:endParaRPr lang="en-US"/>
        </a:p>
      </dgm:t>
    </dgm:pt>
    <dgm:pt modelId="{FAE96581-0153-6043-9D2A-2541FBC46BB2}" type="pres">
      <dgm:prSet presAssocID="{1DB4039E-5138-0744-B636-11E38C5B75F4}" presName="matrix" presStyleCnt="0">
        <dgm:presLayoutVars>
          <dgm:chMax val="1"/>
          <dgm:dir/>
          <dgm:resizeHandles val="exact"/>
        </dgm:presLayoutVars>
      </dgm:prSet>
      <dgm:spPr/>
    </dgm:pt>
    <dgm:pt modelId="{551B151B-885D-5A4B-B35A-035786540BA8}" type="pres">
      <dgm:prSet presAssocID="{1DB4039E-5138-0744-B636-11E38C5B75F4}" presName="diamond" presStyleLbl="bgShp" presStyleIdx="0" presStyleCnt="1"/>
      <dgm:spPr/>
    </dgm:pt>
    <dgm:pt modelId="{89F00E19-E719-F84E-B552-ABB661000743}" type="pres">
      <dgm:prSet presAssocID="{1DB4039E-5138-0744-B636-11E38C5B75F4}" presName="quad1" presStyleLbl="node1" presStyleIdx="0" presStyleCnt="4">
        <dgm:presLayoutVars>
          <dgm:chMax val="0"/>
          <dgm:chPref val="0"/>
          <dgm:bulletEnabled val="1"/>
        </dgm:presLayoutVars>
      </dgm:prSet>
      <dgm:spPr/>
    </dgm:pt>
    <dgm:pt modelId="{82B47FE9-D1D0-EB47-8C7F-C0C787C71DCC}" type="pres">
      <dgm:prSet presAssocID="{1DB4039E-5138-0744-B636-11E38C5B75F4}" presName="quad2" presStyleLbl="node1" presStyleIdx="1" presStyleCnt="4">
        <dgm:presLayoutVars>
          <dgm:chMax val="0"/>
          <dgm:chPref val="0"/>
          <dgm:bulletEnabled val="1"/>
        </dgm:presLayoutVars>
      </dgm:prSet>
      <dgm:spPr/>
    </dgm:pt>
    <dgm:pt modelId="{C53158F7-8D62-BD4B-94AC-056ADF12834D}" type="pres">
      <dgm:prSet presAssocID="{1DB4039E-5138-0744-B636-11E38C5B75F4}" presName="quad3" presStyleLbl="node1" presStyleIdx="2" presStyleCnt="4">
        <dgm:presLayoutVars>
          <dgm:chMax val="0"/>
          <dgm:chPref val="0"/>
          <dgm:bulletEnabled val="1"/>
        </dgm:presLayoutVars>
      </dgm:prSet>
      <dgm:spPr/>
    </dgm:pt>
    <dgm:pt modelId="{0DB4152E-C90A-3E4A-9C76-53EC9C0BCFE2}" type="pres">
      <dgm:prSet presAssocID="{1DB4039E-5138-0744-B636-11E38C5B75F4}" presName="quad4" presStyleLbl="node1" presStyleIdx="3" presStyleCnt="4">
        <dgm:presLayoutVars>
          <dgm:chMax val="0"/>
          <dgm:chPref val="0"/>
          <dgm:bulletEnabled val="1"/>
        </dgm:presLayoutVars>
      </dgm:prSet>
      <dgm:spPr/>
    </dgm:pt>
  </dgm:ptLst>
  <dgm:cxnLst>
    <dgm:cxn modelId="{6B480C05-AFD7-1641-8AE0-A2A512DED724}" srcId="{1DB4039E-5138-0744-B636-11E38C5B75F4}" destId="{988BC663-C070-0C46-AEDC-AD16203E4253}" srcOrd="1" destOrd="0" parTransId="{61268AFD-9117-1E4C-BAEF-2B79AC2307A3}" sibTransId="{F58CAC44-23B5-5142-96C9-C0A406986077}"/>
    <dgm:cxn modelId="{57598430-CE56-0B49-9597-DA2D664E8AEE}" type="presOf" srcId="{1DB4039E-5138-0744-B636-11E38C5B75F4}" destId="{FAE96581-0153-6043-9D2A-2541FBC46BB2}" srcOrd="0" destOrd="0" presId="urn:microsoft.com/office/officeart/2005/8/layout/matrix3"/>
    <dgm:cxn modelId="{98C2DF74-D6F8-944D-883F-57F333B77937}" type="presOf" srcId="{988BC663-C070-0C46-AEDC-AD16203E4253}" destId="{82B47FE9-D1D0-EB47-8C7F-C0C787C71DCC}" srcOrd="0" destOrd="0" presId="urn:microsoft.com/office/officeart/2005/8/layout/matrix3"/>
    <dgm:cxn modelId="{6186CE79-2701-D447-9C8B-490F83871CFA}" srcId="{1DB4039E-5138-0744-B636-11E38C5B75F4}" destId="{A7BFA2D0-A60D-EC44-B712-67F2F7B90E9A}" srcOrd="3" destOrd="0" parTransId="{0F081C3B-269E-8144-B99B-DF6EEB6E757E}" sibTransId="{6C1B735A-DF9A-A544-852E-892136CEAAE1}"/>
    <dgm:cxn modelId="{465AE4AF-842D-554B-B542-76AEE01455FC}" type="presOf" srcId="{A7BFA2D0-A60D-EC44-B712-67F2F7B90E9A}" destId="{0DB4152E-C90A-3E4A-9C76-53EC9C0BCFE2}" srcOrd="0" destOrd="0" presId="urn:microsoft.com/office/officeart/2005/8/layout/matrix3"/>
    <dgm:cxn modelId="{3E8255BA-BEEC-2548-9933-64A2AB72D719}" type="presOf" srcId="{FB588C28-8A7F-A64F-A0DE-2726F7E77B25}" destId="{89F00E19-E719-F84E-B552-ABB661000743}" srcOrd="0" destOrd="0" presId="urn:microsoft.com/office/officeart/2005/8/layout/matrix3"/>
    <dgm:cxn modelId="{2B3894D1-B7B7-514C-A40B-088F6AA656A4}" srcId="{1DB4039E-5138-0744-B636-11E38C5B75F4}" destId="{FB588C28-8A7F-A64F-A0DE-2726F7E77B25}" srcOrd="0" destOrd="0" parTransId="{AE04E14D-A7FF-9943-B2CA-34D4EFA5228A}" sibTransId="{2E059D50-4B70-5D48-8C80-7AC447BA51A2}"/>
    <dgm:cxn modelId="{32E688E0-5D5C-BC4B-8CBA-FAB884C888DD}" srcId="{1DB4039E-5138-0744-B636-11E38C5B75F4}" destId="{4FBF3883-6051-1544-8C8D-F60CE83AA040}" srcOrd="2" destOrd="0" parTransId="{86263F5C-ECDA-6D40-BCF5-B07AD6FA0DDA}" sibTransId="{655F7446-3C6E-3548-A1F6-89B271970755}"/>
    <dgm:cxn modelId="{58A5A9FB-42C8-EA4E-BA29-A9C151C8F91A}" type="presOf" srcId="{4FBF3883-6051-1544-8C8D-F60CE83AA040}" destId="{C53158F7-8D62-BD4B-94AC-056ADF12834D}" srcOrd="0" destOrd="0" presId="urn:microsoft.com/office/officeart/2005/8/layout/matrix3"/>
    <dgm:cxn modelId="{9C83DDB5-229F-E94B-BDED-952159CF1046}" type="presParOf" srcId="{FAE96581-0153-6043-9D2A-2541FBC46BB2}" destId="{551B151B-885D-5A4B-B35A-035786540BA8}" srcOrd="0" destOrd="0" presId="urn:microsoft.com/office/officeart/2005/8/layout/matrix3"/>
    <dgm:cxn modelId="{782E4F03-23CC-2346-A74C-EF425CED4B6D}" type="presParOf" srcId="{FAE96581-0153-6043-9D2A-2541FBC46BB2}" destId="{89F00E19-E719-F84E-B552-ABB661000743}" srcOrd="1" destOrd="0" presId="urn:microsoft.com/office/officeart/2005/8/layout/matrix3"/>
    <dgm:cxn modelId="{ED4F847E-BD06-9A4E-AAE6-9D6388F6E827}" type="presParOf" srcId="{FAE96581-0153-6043-9D2A-2541FBC46BB2}" destId="{82B47FE9-D1D0-EB47-8C7F-C0C787C71DCC}" srcOrd="2" destOrd="0" presId="urn:microsoft.com/office/officeart/2005/8/layout/matrix3"/>
    <dgm:cxn modelId="{2510572D-9A35-7C46-89C7-B097E4153B86}" type="presParOf" srcId="{FAE96581-0153-6043-9D2A-2541FBC46BB2}" destId="{C53158F7-8D62-BD4B-94AC-056ADF12834D}" srcOrd="3" destOrd="0" presId="urn:microsoft.com/office/officeart/2005/8/layout/matrix3"/>
    <dgm:cxn modelId="{12296F26-C7CB-D042-8948-A87FC1AB295B}" type="presParOf" srcId="{FAE96581-0153-6043-9D2A-2541FBC46BB2}" destId="{0DB4152E-C90A-3E4A-9C76-53EC9C0BCFE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B4039E-5138-0744-B636-11E38C5B75F4}" type="doc">
      <dgm:prSet loTypeId="urn:microsoft.com/office/officeart/2005/8/layout/matrix3" loCatId="" qsTypeId="urn:microsoft.com/office/officeart/2005/8/quickstyle/simple1" qsCatId="simple" csTypeId="urn:microsoft.com/office/officeart/2005/8/colors/accent0_3" csCatId="mainScheme" phldr="1"/>
      <dgm:spPr/>
    </dgm:pt>
    <dgm:pt modelId="{FB588C28-8A7F-A64F-A0DE-2726F7E77B25}">
      <dgm:prSet phldrT="[Text]" custT="1"/>
      <dgm:spPr/>
      <dgm:t>
        <a:bodyPr/>
        <a:lstStyle/>
        <a:p>
          <a:r>
            <a:rPr lang="en-US" sz="1800" b="1" dirty="0"/>
            <a:t>Academic Preparation </a:t>
          </a:r>
          <a:r>
            <a:rPr lang="en-US" sz="1800" b="0" dirty="0"/>
            <a:t>g</a:t>
          </a:r>
          <a:r>
            <a:rPr lang="en-US" sz="1600" dirty="0"/>
            <a:t>rades, coursework</a:t>
          </a:r>
        </a:p>
      </dgm:t>
    </dgm:pt>
    <dgm:pt modelId="{AE04E14D-A7FF-9943-B2CA-34D4EFA5228A}" type="parTrans" cxnId="{2B3894D1-B7B7-514C-A40B-088F6AA656A4}">
      <dgm:prSet/>
      <dgm:spPr/>
      <dgm:t>
        <a:bodyPr/>
        <a:lstStyle/>
        <a:p>
          <a:endParaRPr lang="en-US"/>
        </a:p>
      </dgm:t>
    </dgm:pt>
    <dgm:pt modelId="{2E059D50-4B70-5D48-8C80-7AC447BA51A2}" type="sibTrans" cxnId="{2B3894D1-B7B7-514C-A40B-088F6AA656A4}">
      <dgm:prSet/>
      <dgm:spPr/>
      <dgm:t>
        <a:bodyPr/>
        <a:lstStyle/>
        <a:p>
          <a:endParaRPr lang="en-US"/>
        </a:p>
      </dgm:t>
    </dgm:pt>
    <dgm:pt modelId="{FAE96581-0153-6043-9D2A-2541FBC46BB2}" type="pres">
      <dgm:prSet presAssocID="{1DB4039E-5138-0744-B636-11E38C5B75F4}" presName="matrix" presStyleCnt="0">
        <dgm:presLayoutVars>
          <dgm:chMax val="1"/>
          <dgm:dir/>
          <dgm:resizeHandles val="exact"/>
        </dgm:presLayoutVars>
      </dgm:prSet>
      <dgm:spPr/>
    </dgm:pt>
    <dgm:pt modelId="{551B151B-885D-5A4B-B35A-035786540BA8}" type="pres">
      <dgm:prSet presAssocID="{1DB4039E-5138-0744-B636-11E38C5B75F4}" presName="diamond" presStyleLbl="bgShp" presStyleIdx="0" presStyleCnt="1"/>
      <dgm:spPr/>
    </dgm:pt>
    <dgm:pt modelId="{89F00E19-E719-F84E-B552-ABB661000743}" type="pres">
      <dgm:prSet presAssocID="{1DB4039E-5138-0744-B636-11E38C5B75F4}" presName="quad1" presStyleLbl="node1" presStyleIdx="0" presStyleCnt="4">
        <dgm:presLayoutVars>
          <dgm:chMax val="0"/>
          <dgm:chPref val="0"/>
          <dgm:bulletEnabled val="1"/>
        </dgm:presLayoutVars>
      </dgm:prSet>
      <dgm:spPr/>
    </dgm:pt>
    <dgm:pt modelId="{82B47FE9-D1D0-EB47-8C7F-C0C787C71DCC}" type="pres">
      <dgm:prSet presAssocID="{1DB4039E-5138-0744-B636-11E38C5B75F4}" presName="quad2" presStyleLbl="node1" presStyleIdx="1" presStyleCnt="4" custScaleX="80009" custScaleY="53001" custLinFactX="-100000" custLinFactNeighborX="-169833" custLinFactNeighborY="30032">
        <dgm:presLayoutVars>
          <dgm:chMax val="0"/>
          <dgm:chPref val="0"/>
          <dgm:bulletEnabled val="1"/>
        </dgm:presLayoutVars>
      </dgm:prSet>
      <dgm:spPr>
        <a:noFill/>
        <a:ln>
          <a:noFill/>
        </a:ln>
      </dgm:spPr>
    </dgm:pt>
    <dgm:pt modelId="{C53158F7-8D62-BD4B-94AC-056ADF12834D}" type="pres">
      <dgm:prSet presAssocID="{1DB4039E-5138-0744-B636-11E38C5B75F4}" presName="quad3" presStyleLbl="node1" presStyleIdx="2" presStyleCnt="4">
        <dgm:presLayoutVars>
          <dgm:chMax val="0"/>
          <dgm:chPref val="0"/>
          <dgm:bulletEnabled val="1"/>
        </dgm:presLayoutVars>
      </dgm:prSet>
      <dgm:spPr>
        <a:noFill/>
        <a:ln>
          <a:noFill/>
        </a:ln>
      </dgm:spPr>
    </dgm:pt>
    <dgm:pt modelId="{0DB4152E-C90A-3E4A-9C76-53EC9C0BCFE2}" type="pres">
      <dgm:prSet presAssocID="{1DB4039E-5138-0744-B636-11E38C5B75F4}" presName="quad4" presStyleLbl="node1" presStyleIdx="3" presStyleCnt="4">
        <dgm:presLayoutVars>
          <dgm:chMax val="0"/>
          <dgm:chPref val="0"/>
          <dgm:bulletEnabled val="1"/>
        </dgm:presLayoutVars>
      </dgm:prSet>
      <dgm:spPr>
        <a:noFill/>
        <a:ln>
          <a:noFill/>
        </a:ln>
      </dgm:spPr>
    </dgm:pt>
  </dgm:ptLst>
  <dgm:cxnLst>
    <dgm:cxn modelId="{57598430-CE56-0B49-9597-DA2D664E8AEE}" type="presOf" srcId="{1DB4039E-5138-0744-B636-11E38C5B75F4}" destId="{FAE96581-0153-6043-9D2A-2541FBC46BB2}" srcOrd="0" destOrd="0" presId="urn:microsoft.com/office/officeart/2005/8/layout/matrix3"/>
    <dgm:cxn modelId="{3E8255BA-BEEC-2548-9933-64A2AB72D719}" type="presOf" srcId="{FB588C28-8A7F-A64F-A0DE-2726F7E77B25}" destId="{89F00E19-E719-F84E-B552-ABB661000743}" srcOrd="0" destOrd="0" presId="urn:microsoft.com/office/officeart/2005/8/layout/matrix3"/>
    <dgm:cxn modelId="{2B3894D1-B7B7-514C-A40B-088F6AA656A4}" srcId="{1DB4039E-5138-0744-B636-11E38C5B75F4}" destId="{FB588C28-8A7F-A64F-A0DE-2726F7E77B25}" srcOrd="0" destOrd="0" parTransId="{AE04E14D-A7FF-9943-B2CA-34D4EFA5228A}" sibTransId="{2E059D50-4B70-5D48-8C80-7AC447BA51A2}"/>
    <dgm:cxn modelId="{9C83DDB5-229F-E94B-BDED-952159CF1046}" type="presParOf" srcId="{FAE96581-0153-6043-9D2A-2541FBC46BB2}" destId="{551B151B-885D-5A4B-B35A-035786540BA8}" srcOrd="0" destOrd="0" presId="urn:microsoft.com/office/officeart/2005/8/layout/matrix3"/>
    <dgm:cxn modelId="{782E4F03-23CC-2346-A74C-EF425CED4B6D}" type="presParOf" srcId="{FAE96581-0153-6043-9D2A-2541FBC46BB2}" destId="{89F00E19-E719-F84E-B552-ABB661000743}" srcOrd="1" destOrd="0" presId="urn:microsoft.com/office/officeart/2005/8/layout/matrix3"/>
    <dgm:cxn modelId="{ED4F847E-BD06-9A4E-AAE6-9D6388F6E827}" type="presParOf" srcId="{FAE96581-0153-6043-9D2A-2541FBC46BB2}" destId="{82B47FE9-D1D0-EB47-8C7F-C0C787C71DCC}" srcOrd="2" destOrd="0" presId="urn:microsoft.com/office/officeart/2005/8/layout/matrix3"/>
    <dgm:cxn modelId="{2510572D-9A35-7C46-89C7-B097E4153B86}" type="presParOf" srcId="{FAE96581-0153-6043-9D2A-2541FBC46BB2}" destId="{C53158F7-8D62-BD4B-94AC-056ADF12834D}" srcOrd="3" destOrd="0" presId="urn:microsoft.com/office/officeart/2005/8/layout/matrix3"/>
    <dgm:cxn modelId="{12296F26-C7CB-D042-8948-A87FC1AB295B}" type="presParOf" srcId="{FAE96581-0153-6043-9D2A-2541FBC46BB2}" destId="{0DB4152E-C90A-3E4A-9C76-53EC9C0BCFE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B4039E-5138-0744-B636-11E38C5B75F4}" type="doc">
      <dgm:prSet loTypeId="urn:microsoft.com/office/officeart/2005/8/layout/matrix3" loCatId="" qsTypeId="urn:microsoft.com/office/officeart/2005/8/quickstyle/simple1" qsCatId="simple" csTypeId="urn:microsoft.com/office/officeart/2005/8/colors/accent0_3" csCatId="mainScheme" phldr="1"/>
      <dgm:spPr/>
    </dgm:pt>
    <dgm:pt modelId="{988BC663-C070-0C46-AEDC-AD16203E4253}">
      <dgm:prSet phldrT="[Text]" custT="1"/>
      <dgm:spPr/>
      <dgm:t>
        <a:bodyPr/>
        <a:lstStyle/>
        <a:p>
          <a:r>
            <a:rPr lang="en-US" sz="1800" b="1" dirty="0"/>
            <a:t>Research Experience </a:t>
          </a:r>
          <a:r>
            <a:rPr lang="en-US" sz="1600" dirty="0"/>
            <a:t>technical skills, presentations, publications</a:t>
          </a:r>
        </a:p>
      </dgm:t>
    </dgm:pt>
    <dgm:pt modelId="{61268AFD-9117-1E4C-BAEF-2B79AC2307A3}" type="parTrans" cxnId="{6B480C05-AFD7-1641-8AE0-A2A512DED724}">
      <dgm:prSet/>
      <dgm:spPr/>
      <dgm:t>
        <a:bodyPr/>
        <a:lstStyle/>
        <a:p>
          <a:endParaRPr lang="en-US"/>
        </a:p>
      </dgm:t>
    </dgm:pt>
    <dgm:pt modelId="{F58CAC44-23B5-5142-96C9-C0A406986077}" type="sibTrans" cxnId="{6B480C05-AFD7-1641-8AE0-A2A512DED724}">
      <dgm:prSet/>
      <dgm:spPr/>
      <dgm:t>
        <a:bodyPr/>
        <a:lstStyle/>
        <a:p>
          <a:endParaRPr lang="en-US"/>
        </a:p>
      </dgm:t>
    </dgm:pt>
    <dgm:pt modelId="{4FBF3883-6051-1544-8C8D-F60CE83AA040}">
      <dgm:prSet phldrT="[Text]" custT="1"/>
      <dgm:spPr>
        <a:noFill/>
        <a:ln>
          <a:noFill/>
        </a:ln>
      </dgm:spPr>
      <dgm:t>
        <a:bodyPr/>
        <a:lstStyle/>
        <a:p>
          <a:endParaRPr lang="en-US" sz="1600" dirty="0"/>
        </a:p>
      </dgm:t>
    </dgm:pt>
    <dgm:pt modelId="{86263F5C-ECDA-6D40-BCF5-B07AD6FA0DDA}" type="parTrans" cxnId="{32E688E0-5D5C-BC4B-8CBA-FAB884C888DD}">
      <dgm:prSet/>
      <dgm:spPr/>
      <dgm:t>
        <a:bodyPr/>
        <a:lstStyle/>
        <a:p>
          <a:endParaRPr lang="en-US"/>
        </a:p>
      </dgm:t>
    </dgm:pt>
    <dgm:pt modelId="{655F7446-3C6E-3548-A1F6-89B271970755}" type="sibTrans" cxnId="{32E688E0-5D5C-BC4B-8CBA-FAB884C888DD}">
      <dgm:prSet/>
      <dgm:spPr/>
      <dgm:t>
        <a:bodyPr/>
        <a:lstStyle/>
        <a:p>
          <a:endParaRPr lang="en-US"/>
        </a:p>
      </dgm:t>
    </dgm:pt>
    <dgm:pt modelId="{A7BFA2D0-A60D-EC44-B712-67F2F7B90E9A}">
      <dgm:prSet phldrT="[Text]" custT="1"/>
      <dgm:spPr>
        <a:noFill/>
        <a:ln>
          <a:noFill/>
        </a:ln>
      </dgm:spPr>
      <dgm:t>
        <a:bodyPr/>
        <a:lstStyle/>
        <a:p>
          <a:endParaRPr lang="en-US" sz="1800" dirty="0"/>
        </a:p>
      </dgm:t>
    </dgm:pt>
    <dgm:pt modelId="{0F081C3B-269E-8144-B99B-DF6EEB6E757E}" type="parTrans" cxnId="{6186CE79-2701-D447-9C8B-490F83871CFA}">
      <dgm:prSet/>
      <dgm:spPr/>
      <dgm:t>
        <a:bodyPr/>
        <a:lstStyle/>
        <a:p>
          <a:endParaRPr lang="en-US"/>
        </a:p>
      </dgm:t>
    </dgm:pt>
    <dgm:pt modelId="{6C1B735A-DF9A-A544-852E-892136CEAAE1}" type="sibTrans" cxnId="{6186CE79-2701-D447-9C8B-490F83871CFA}">
      <dgm:prSet/>
      <dgm:spPr/>
      <dgm:t>
        <a:bodyPr/>
        <a:lstStyle/>
        <a:p>
          <a:endParaRPr lang="en-US"/>
        </a:p>
      </dgm:t>
    </dgm:pt>
    <dgm:pt modelId="{FB588C28-8A7F-A64F-A0DE-2726F7E77B25}">
      <dgm:prSet phldrT="[Text]" custT="1"/>
      <dgm:spPr>
        <a:noFill/>
        <a:ln>
          <a:noFill/>
        </a:ln>
      </dgm:spPr>
      <dgm:t>
        <a:bodyPr/>
        <a:lstStyle/>
        <a:p>
          <a:endParaRPr lang="en-US" sz="1600" dirty="0"/>
        </a:p>
      </dgm:t>
    </dgm:pt>
    <dgm:pt modelId="{2E059D50-4B70-5D48-8C80-7AC447BA51A2}" type="sibTrans" cxnId="{2B3894D1-B7B7-514C-A40B-088F6AA656A4}">
      <dgm:prSet/>
      <dgm:spPr/>
      <dgm:t>
        <a:bodyPr/>
        <a:lstStyle/>
        <a:p>
          <a:endParaRPr lang="en-US"/>
        </a:p>
      </dgm:t>
    </dgm:pt>
    <dgm:pt modelId="{AE04E14D-A7FF-9943-B2CA-34D4EFA5228A}" type="parTrans" cxnId="{2B3894D1-B7B7-514C-A40B-088F6AA656A4}">
      <dgm:prSet/>
      <dgm:spPr/>
      <dgm:t>
        <a:bodyPr/>
        <a:lstStyle/>
        <a:p>
          <a:endParaRPr lang="en-US"/>
        </a:p>
      </dgm:t>
    </dgm:pt>
    <dgm:pt modelId="{FAE96581-0153-6043-9D2A-2541FBC46BB2}" type="pres">
      <dgm:prSet presAssocID="{1DB4039E-5138-0744-B636-11E38C5B75F4}" presName="matrix" presStyleCnt="0">
        <dgm:presLayoutVars>
          <dgm:chMax val="1"/>
          <dgm:dir/>
          <dgm:resizeHandles val="exact"/>
        </dgm:presLayoutVars>
      </dgm:prSet>
      <dgm:spPr/>
    </dgm:pt>
    <dgm:pt modelId="{551B151B-885D-5A4B-B35A-035786540BA8}" type="pres">
      <dgm:prSet presAssocID="{1DB4039E-5138-0744-B636-11E38C5B75F4}" presName="diamond" presStyleLbl="bgShp" presStyleIdx="0" presStyleCnt="1"/>
      <dgm:spPr/>
    </dgm:pt>
    <dgm:pt modelId="{89F00E19-E719-F84E-B552-ABB661000743}" type="pres">
      <dgm:prSet presAssocID="{1DB4039E-5138-0744-B636-11E38C5B75F4}" presName="quad1" presStyleLbl="node1" presStyleIdx="0" presStyleCnt="4">
        <dgm:presLayoutVars>
          <dgm:chMax val="0"/>
          <dgm:chPref val="0"/>
          <dgm:bulletEnabled val="1"/>
        </dgm:presLayoutVars>
      </dgm:prSet>
      <dgm:spPr/>
    </dgm:pt>
    <dgm:pt modelId="{82B47FE9-D1D0-EB47-8C7F-C0C787C71DCC}" type="pres">
      <dgm:prSet presAssocID="{1DB4039E-5138-0744-B636-11E38C5B75F4}" presName="quad2" presStyleLbl="node1" presStyleIdx="1" presStyleCnt="4">
        <dgm:presLayoutVars>
          <dgm:chMax val="0"/>
          <dgm:chPref val="0"/>
          <dgm:bulletEnabled val="1"/>
        </dgm:presLayoutVars>
      </dgm:prSet>
      <dgm:spPr/>
    </dgm:pt>
    <dgm:pt modelId="{C53158F7-8D62-BD4B-94AC-056ADF12834D}" type="pres">
      <dgm:prSet presAssocID="{1DB4039E-5138-0744-B636-11E38C5B75F4}" presName="quad3" presStyleLbl="node1" presStyleIdx="2" presStyleCnt="4">
        <dgm:presLayoutVars>
          <dgm:chMax val="0"/>
          <dgm:chPref val="0"/>
          <dgm:bulletEnabled val="1"/>
        </dgm:presLayoutVars>
      </dgm:prSet>
      <dgm:spPr/>
    </dgm:pt>
    <dgm:pt modelId="{0DB4152E-C90A-3E4A-9C76-53EC9C0BCFE2}" type="pres">
      <dgm:prSet presAssocID="{1DB4039E-5138-0744-B636-11E38C5B75F4}" presName="quad4" presStyleLbl="node1" presStyleIdx="3" presStyleCnt="4">
        <dgm:presLayoutVars>
          <dgm:chMax val="0"/>
          <dgm:chPref val="0"/>
          <dgm:bulletEnabled val="1"/>
        </dgm:presLayoutVars>
      </dgm:prSet>
      <dgm:spPr/>
    </dgm:pt>
  </dgm:ptLst>
  <dgm:cxnLst>
    <dgm:cxn modelId="{6B480C05-AFD7-1641-8AE0-A2A512DED724}" srcId="{1DB4039E-5138-0744-B636-11E38C5B75F4}" destId="{988BC663-C070-0C46-AEDC-AD16203E4253}" srcOrd="1" destOrd="0" parTransId="{61268AFD-9117-1E4C-BAEF-2B79AC2307A3}" sibTransId="{F58CAC44-23B5-5142-96C9-C0A406986077}"/>
    <dgm:cxn modelId="{57598430-CE56-0B49-9597-DA2D664E8AEE}" type="presOf" srcId="{1DB4039E-5138-0744-B636-11E38C5B75F4}" destId="{FAE96581-0153-6043-9D2A-2541FBC46BB2}" srcOrd="0" destOrd="0" presId="urn:microsoft.com/office/officeart/2005/8/layout/matrix3"/>
    <dgm:cxn modelId="{98C2DF74-D6F8-944D-883F-57F333B77937}" type="presOf" srcId="{988BC663-C070-0C46-AEDC-AD16203E4253}" destId="{82B47FE9-D1D0-EB47-8C7F-C0C787C71DCC}" srcOrd="0" destOrd="0" presId="urn:microsoft.com/office/officeart/2005/8/layout/matrix3"/>
    <dgm:cxn modelId="{6186CE79-2701-D447-9C8B-490F83871CFA}" srcId="{1DB4039E-5138-0744-B636-11E38C5B75F4}" destId="{A7BFA2D0-A60D-EC44-B712-67F2F7B90E9A}" srcOrd="3" destOrd="0" parTransId="{0F081C3B-269E-8144-B99B-DF6EEB6E757E}" sibTransId="{6C1B735A-DF9A-A544-852E-892136CEAAE1}"/>
    <dgm:cxn modelId="{465AE4AF-842D-554B-B542-76AEE01455FC}" type="presOf" srcId="{A7BFA2D0-A60D-EC44-B712-67F2F7B90E9A}" destId="{0DB4152E-C90A-3E4A-9C76-53EC9C0BCFE2}" srcOrd="0" destOrd="0" presId="urn:microsoft.com/office/officeart/2005/8/layout/matrix3"/>
    <dgm:cxn modelId="{3E8255BA-BEEC-2548-9933-64A2AB72D719}" type="presOf" srcId="{FB588C28-8A7F-A64F-A0DE-2726F7E77B25}" destId="{89F00E19-E719-F84E-B552-ABB661000743}" srcOrd="0" destOrd="0" presId="urn:microsoft.com/office/officeart/2005/8/layout/matrix3"/>
    <dgm:cxn modelId="{2B3894D1-B7B7-514C-A40B-088F6AA656A4}" srcId="{1DB4039E-5138-0744-B636-11E38C5B75F4}" destId="{FB588C28-8A7F-A64F-A0DE-2726F7E77B25}" srcOrd="0" destOrd="0" parTransId="{AE04E14D-A7FF-9943-B2CA-34D4EFA5228A}" sibTransId="{2E059D50-4B70-5D48-8C80-7AC447BA51A2}"/>
    <dgm:cxn modelId="{32E688E0-5D5C-BC4B-8CBA-FAB884C888DD}" srcId="{1DB4039E-5138-0744-B636-11E38C5B75F4}" destId="{4FBF3883-6051-1544-8C8D-F60CE83AA040}" srcOrd="2" destOrd="0" parTransId="{86263F5C-ECDA-6D40-BCF5-B07AD6FA0DDA}" sibTransId="{655F7446-3C6E-3548-A1F6-89B271970755}"/>
    <dgm:cxn modelId="{58A5A9FB-42C8-EA4E-BA29-A9C151C8F91A}" type="presOf" srcId="{4FBF3883-6051-1544-8C8D-F60CE83AA040}" destId="{C53158F7-8D62-BD4B-94AC-056ADF12834D}" srcOrd="0" destOrd="0" presId="urn:microsoft.com/office/officeart/2005/8/layout/matrix3"/>
    <dgm:cxn modelId="{9C83DDB5-229F-E94B-BDED-952159CF1046}" type="presParOf" srcId="{FAE96581-0153-6043-9D2A-2541FBC46BB2}" destId="{551B151B-885D-5A4B-B35A-035786540BA8}" srcOrd="0" destOrd="0" presId="urn:microsoft.com/office/officeart/2005/8/layout/matrix3"/>
    <dgm:cxn modelId="{782E4F03-23CC-2346-A74C-EF425CED4B6D}" type="presParOf" srcId="{FAE96581-0153-6043-9D2A-2541FBC46BB2}" destId="{89F00E19-E719-F84E-B552-ABB661000743}" srcOrd="1" destOrd="0" presId="urn:microsoft.com/office/officeart/2005/8/layout/matrix3"/>
    <dgm:cxn modelId="{ED4F847E-BD06-9A4E-AAE6-9D6388F6E827}" type="presParOf" srcId="{FAE96581-0153-6043-9D2A-2541FBC46BB2}" destId="{82B47FE9-D1D0-EB47-8C7F-C0C787C71DCC}" srcOrd="2" destOrd="0" presId="urn:microsoft.com/office/officeart/2005/8/layout/matrix3"/>
    <dgm:cxn modelId="{2510572D-9A35-7C46-89C7-B097E4153B86}" type="presParOf" srcId="{FAE96581-0153-6043-9D2A-2541FBC46BB2}" destId="{C53158F7-8D62-BD4B-94AC-056ADF12834D}" srcOrd="3" destOrd="0" presId="urn:microsoft.com/office/officeart/2005/8/layout/matrix3"/>
    <dgm:cxn modelId="{12296F26-C7CB-D042-8948-A87FC1AB295B}" type="presParOf" srcId="{FAE96581-0153-6043-9D2A-2541FBC46BB2}" destId="{0DB4152E-C90A-3E4A-9C76-53EC9C0BCFE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B4039E-5138-0744-B636-11E38C5B75F4}" type="doc">
      <dgm:prSet loTypeId="urn:microsoft.com/office/officeart/2005/8/layout/matrix3" loCatId="" qsTypeId="urn:microsoft.com/office/officeart/2005/8/quickstyle/simple1" qsCatId="simple" csTypeId="urn:microsoft.com/office/officeart/2005/8/colors/accent0_3" csCatId="mainScheme" phldr="1"/>
      <dgm:spPr/>
    </dgm:pt>
    <dgm:pt modelId="{988BC663-C070-0C46-AEDC-AD16203E4253}">
      <dgm:prSet phldrT="[Text]" custT="1"/>
      <dgm:spPr>
        <a:noFill/>
        <a:ln>
          <a:noFill/>
        </a:ln>
      </dgm:spPr>
      <dgm:t>
        <a:bodyPr/>
        <a:lstStyle/>
        <a:p>
          <a:endParaRPr lang="en-US" sz="1600" dirty="0"/>
        </a:p>
      </dgm:t>
    </dgm:pt>
    <dgm:pt modelId="{61268AFD-9117-1E4C-BAEF-2B79AC2307A3}" type="parTrans" cxnId="{6B480C05-AFD7-1641-8AE0-A2A512DED724}">
      <dgm:prSet/>
      <dgm:spPr/>
      <dgm:t>
        <a:bodyPr/>
        <a:lstStyle/>
        <a:p>
          <a:endParaRPr lang="en-US"/>
        </a:p>
      </dgm:t>
    </dgm:pt>
    <dgm:pt modelId="{F58CAC44-23B5-5142-96C9-C0A406986077}" type="sibTrans" cxnId="{6B480C05-AFD7-1641-8AE0-A2A512DED724}">
      <dgm:prSet/>
      <dgm:spPr/>
      <dgm:t>
        <a:bodyPr/>
        <a:lstStyle/>
        <a:p>
          <a:endParaRPr lang="en-US"/>
        </a:p>
      </dgm:t>
    </dgm:pt>
    <dgm:pt modelId="{4FBF3883-6051-1544-8C8D-F60CE83AA040}">
      <dgm:prSet phldrT="[Text]" custT="1"/>
      <dgm:spPr/>
      <dgm:t>
        <a:bodyPr/>
        <a:lstStyle/>
        <a:p>
          <a:r>
            <a:rPr lang="en-US" sz="1800" b="1" dirty="0"/>
            <a:t>Personal Attributes </a:t>
          </a:r>
          <a:r>
            <a:rPr lang="en-US" sz="1600" dirty="0"/>
            <a:t>curiosity, resilience, teamwork</a:t>
          </a:r>
        </a:p>
      </dgm:t>
    </dgm:pt>
    <dgm:pt modelId="{86263F5C-ECDA-6D40-BCF5-B07AD6FA0DDA}" type="parTrans" cxnId="{32E688E0-5D5C-BC4B-8CBA-FAB884C888DD}">
      <dgm:prSet/>
      <dgm:spPr/>
      <dgm:t>
        <a:bodyPr/>
        <a:lstStyle/>
        <a:p>
          <a:endParaRPr lang="en-US"/>
        </a:p>
      </dgm:t>
    </dgm:pt>
    <dgm:pt modelId="{655F7446-3C6E-3548-A1F6-89B271970755}" type="sibTrans" cxnId="{32E688E0-5D5C-BC4B-8CBA-FAB884C888DD}">
      <dgm:prSet/>
      <dgm:spPr/>
      <dgm:t>
        <a:bodyPr/>
        <a:lstStyle/>
        <a:p>
          <a:endParaRPr lang="en-US"/>
        </a:p>
      </dgm:t>
    </dgm:pt>
    <dgm:pt modelId="{A7BFA2D0-A60D-EC44-B712-67F2F7B90E9A}">
      <dgm:prSet phldrT="[Text]" custT="1"/>
      <dgm:spPr>
        <a:noFill/>
        <a:ln>
          <a:noFill/>
        </a:ln>
      </dgm:spPr>
      <dgm:t>
        <a:bodyPr/>
        <a:lstStyle/>
        <a:p>
          <a:endParaRPr lang="en-US" sz="1800" dirty="0"/>
        </a:p>
      </dgm:t>
    </dgm:pt>
    <dgm:pt modelId="{0F081C3B-269E-8144-B99B-DF6EEB6E757E}" type="parTrans" cxnId="{6186CE79-2701-D447-9C8B-490F83871CFA}">
      <dgm:prSet/>
      <dgm:spPr/>
      <dgm:t>
        <a:bodyPr/>
        <a:lstStyle/>
        <a:p>
          <a:endParaRPr lang="en-US"/>
        </a:p>
      </dgm:t>
    </dgm:pt>
    <dgm:pt modelId="{6C1B735A-DF9A-A544-852E-892136CEAAE1}" type="sibTrans" cxnId="{6186CE79-2701-D447-9C8B-490F83871CFA}">
      <dgm:prSet/>
      <dgm:spPr/>
      <dgm:t>
        <a:bodyPr/>
        <a:lstStyle/>
        <a:p>
          <a:endParaRPr lang="en-US"/>
        </a:p>
      </dgm:t>
    </dgm:pt>
    <dgm:pt modelId="{FB588C28-8A7F-A64F-A0DE-2726F7E77B25}">
      <dgm:prSet phldrT="[Text]" custT="1"/>
      <dgm:spPr>
        <a:noFill/>
        <a:ln>
          <a:noFill/>
        </a:ln>
      </dgm:spPr>
      <dgm:t>
        <a:bodyPr/>
        <a:lstStyle/>
        <a:p>
          <a:endParaRPr lang="en-US" sz="1600" dirty="0"/>
        </a:p>
      </dgm:t>
    </dgm:pt>
    <dgm:pt modelId="{2E059D50-4B70-5D48-8C80-7AC447BA51A2}" type="sibTrans" cxnId="{2B3894D1-B7B7-514C-A40B-088F6AA656A4}">
      <dgm:prSet/>
      <dgm:spPr/>
      <dgm:t>
        <a:bodyPr/>
        <a:lstStyle/>
        <a:p>
          <a:endParaRPr lang="en-US"/>
        </a:p>
      </dgm:t>
    </dgm:pt>
    <dgm:pt modelId="{AE04E14D-A7FF-9943-B2CA-34D4EFA5228A}" type="parTrans" cxnId="{2B3894D1-B7B7-514C-A40B-088F6AA656A4}">
      <dgm:prSet/>
      <dgm:spPr/>
      <dgm:t>
        <a:bodyPr/>
        <a:lstStyle/>
        <a:p>
          <a:endParaRPr lang="en-US"/>
        </a:p>
      </dgm:t>
    </dgm:pt>
    <dgm:pt modelId="{FAE96581-0153-6043-9D2A-2541FBC46BB2}" type="pres">
      <dgm:prSet presAssocID="{1DB4039E-5138-0744-B636-11E38C5B75F4}" presName="matrix" presStyleCnt="0">
        <dgm:presLayoutVars>
          <dgm:chMax val="1"/>
          <dgm:dir/>
          <dgm:resizeHandles val="exact"/>
        </dgm:presLayoutVars>
      </dgm:prSet>
      <dgm:spPr/>
    </dgm:pt>
    <dgm:pt modelId="{551B151B-885D-5A4B-B35A-035786540BA8}" type="pres">
      <dgm:prSet presAssocID="{1DB4039E-5138-0744-B636-11E38C5B75F4}" presName="diamond" presStyleLbl="bgShp" presStyleIdx="0" presStyleCnt="1"/>
      <dgm:spPr/>
    </dgm:pt>
    <dgm:pt modelId="{89F00E19-E719-F84E-B552-ABB661000743}" type="pres">
      <dgm:prSet presAssocID="{1DB4039E-5138-0744-B636-11E38C5B75F4}" presName="quad1" presStyleLbl="node1" presStyleIdx="0" presStyleCnt="4">
        <dgm:presLayoutVars>
          <dgm:chMax val="0"/>
          <dgm:chPref val="0"/>
          <dgm:bulletEnabled val="1"/>
        </dgm:presLayoutVars>
      </dgm:prSet>
      <dgm:spPr/>
    </dgm:pt>
    <dgm:pt modelId="{82B47FE9-D1D0-EB47-8C7F-C0C787C71DCC}" type="pres">
      <dgm:prSet presAssocID="{1DB4039E-5138-0744-B636-11E38C5B75F4}" presName="quad2" presStyleLbl="node1" presStyleIdx="1" presStyleCnt="4">
        <dgm:presLayoutVars>
          <dgm:chMax val="0"/>
          <dgm:chPref val="0"/>
          <dgm:bulletEnabled val="1"/>
        </dgm:presLayoutVars>
      </dgm:prSet>
      <dgm:spPr/>
    </dgm:pt>
    <dgm:pt modelId="{C53158F7-8D62-BD4B-94AC-056ADF12834D}" type="pres">
      <dgm:prSet presAssocID="{1DB4039E-5138-0744-B636-11E38C5B75F4}" presName="quad3" presStyleLbl="node1" presStyleIdx="2" presStyleCnt="4">
        <dgm:presLayoutVars>
          <dgm:chMax val="0"/>
          <dgm:chPref val="0"/>
          <dgm:bulletEnabled val="1"/>
        </dgm:presLayoutVars>
      </dgm:prSet>
      <dgm:spPr/>
    </dgm:pt>
    <dgm:pt modelId="{0DB4152E-C90A-3E4A-9C76-53EC9C0BCFE2}" type="pres">
      <dgm:prSet presAssocID="{1DB4039E-5138-0744-B636-11E38C5B75F4}" presName="quad4" presStyleLbl="node1" presStyleIdx="3" presStyleCnt="4">
        <dgm:presLayoutVars>
          <dgm:chMax val="0"/>
          <dgm:chPref val="0"/>
          <dgm:bulletEnabled val="1"/>
        </dgm:presLayoutVars>
      </dgm:prSet>
      <dgm:spPr/>
    </dgm:pt>
  </dgm:ptLst>
  <dgm:cxnLst>
    <dgm:cxn modelId="{6B480C05-AFD7-1641-8AE0-A2A512DED724}" srcId="{1DB4039E-5138-0744-B636-11E38C5B75F4}" destId="{988BC663-C070-0C46-AEDC-AD16203E4253}" srcOrd="1" destOrd="0" parTransId="{61268AFD-9117-1E4C-BAEF-2B79AC2307A3}" sibTransId="{F58CAC44-23B5-5142-96C9-C0A406986077}"/>
    <dgm:cxn modelId="{57598430-CE56-0B49-9597-DA2D664E8AEE}" type="presOf" srcId="{1DB4039E-5138-0744-B636-11E38C5B75F4}" destId="{FAE96581-0153-6043-9D2A-2541FBC46BB2}" srcOrd="0" destOrd="0" presId="urn:microsoft.com/office/officeart/2005/8/layout/matrix3"/>
    <dgm:cxn modelId="{98C2DF74-D6F8-944D-883F-57F333B77937}" type="presOf" srcId="{988BC663-C070-0C46-AEDC-AD16203E4253}" destId="{82B47FE9-D1D0-EB47-8C7F-C0C787C71DCC}" srcOrd="0" destOrd="0" presId="urn:microsoft.com/office/officeart/2005/8/layout/matrix3"/>
    <dgm:cxn modelId="{6186CE79-2701-D447-9C8B-490F83871CFA}" srcId="{1DB4039E-5138-0744-B636-11E38C5B75F4}" destId="{A7BFA2D0-A60D-EC44-B712-67F2F7B90E9A}" srcOrd="3" destOrd="0" parTransId="{0F081C3B-269E-8144-B99B-DF6EEB6E757E}" sibTransId="{6C1B735A-DF9A-A544-852E-892136CEAAE1}"/>
    <dgm:cxn modelId="{465AE4AF-842D-554B-B542-76AEE01455FC}" type="presOf" srcId="{A7BFA2D0-A60D-EC44-B712-67F2F7B90E9A}" destId="{0DB4152E-C90A-3E4A-9C76-53EC9C0BCFE2}" srcOrd="0" destOrd="0" presId="urn:microsoft.com/office/officeart/2005/8/layout/matrix3"/>
    <dgm:cxn modelId="{3E8255BA-BEEC-2548-9933-64A2AB72D719}" type="presOf" srcId="{FB588C28-8A7F-A64F-A0DE-2726F7E77B25}" destId="{89F00E19-E719-F84E-B552-ABB661000743}" srcOrd="0" destOrd="0" presId="urn:microsoft.com/office/officeart/2005/8/layout/matrix3"/>
    <dgm:cxn modelId="{2B3894D1-B7B7-514C-A40B-088F6AA656A4}" srcId="{1DB4039E-5138-0744-B636-11E38C5B75F4}" destId="{FB588C28-8A7F-A64F-A0DE-2726F7E77B25}" srcOrd="0" destOrd="0" parTransId="{AE04E14D-A7FF-9943-B2CA-34D4EFA5228A}" sibTransId="{2E059D50-4B70-5D48-8C80-7AC447BA51A2}"/>
    <dgm:cxn modelId="{32E688E0-5D5C-BC4B-8CBA-FAB884C888DD}" srcId="{1DB4039E-5138-0744-B636-11E38C5B75F4}" destId="{4FBF3883-6051-1544-8C8D-F60CE83AA040}" srcOrd="2" destOrd="0" parTransId="{86263F5C-ECDA-6D40-BCF5-B07AD6FA0DDA}" sibTransId="{655F7446-3C6E-3548-A1F6-89B271970755}"/>
    <dgm:cxn modelId="{58A5A9FB-42C8-EA4E-BA29-A9C151C8F91A}" type="presOf" srcId="{4FBF3883-6051-1544-8C8D-F60CE83AA040}" destId="{C53158F7-8D62-BD4B-94AC-056ADF12834D}" srcOrd="0" destOrd="0" presId="urn:microsoft.com/office/officeart/2005/8/layout/matrix3"/>
    <dgm:cxn modelId="{9C83DDB5-229F-E94B-BDED-952159CF1046}" type="presParOf" srcId="{FAE96581-0153-6043-9D2A-2541FBC46BB2}" destId="{551B151B-885D-5A4B-B35A-035786540BA8}" srcOrd="0" destOrd="0" presId="urn:microsoft.com/office/officeart/2005/8/layout/matrix3"/>
    <dgm:cxn modelId="{782E4F03-23CC-2346-A74C-EF425CED4B6D}" type="presParOf" srcId="{FAE96581-0153-6043-9D2A-2541FBC46BB2}" destId="{89F00E19-E719-F84E-B552-ABB661000743}" srcOrd="1" destOrd="0" presId="urn:microsoft.com/office/officeart/2005/8/layout/matrix3"/>
    <dgm:cxn modelId="{ED4F847E-BD06-9A4E-AAE6-9D6388F6E827}" type="presParOf" srcId="{FAE96581-0153-6043-9D2A-2541FBC46BB2}" destId="{82B47FE9-D1D0-EB47-8C7F-C0C787C71DCC}" srcOrd="2" destOrd="0" presId="urn:microsoft.com/office/officeart/2005/8/layout/matrix3"/>
    <dgm:cxn modelId="{2510572D-9A35-7C46-89C7-B097E4153B86}" type="presParOf" srcId="{FAE96581-0153-6043-9D2A-2541FBC46BB2}" destId="{C53158F7-8D62-BD4B-94AC-056ADF12834D}" srcOrd="3" destOrd="0" presId="urn:microsoft.com/office/officeart/2005/8/layout/matrix3"/>
    <dgm:cxn modelId="{12296F26-C7CB-D042-8948-A87FC1AB295B}" type="presParOf" srcId="{FAE96581-0153-6043-9D2A-2541FBC46BB2}" destId="{0DB4152E-C90A-3E4A-9C76-53EC9C0BCFE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B4039E-5138-0744-B636-11E38C5B75F4}" type="doc">
      <dgm:prSet loTypeId="urn:microsoft.com/office/officeart/2005/8/layout/matrix3" loCatId="" qsTypeId="urn:microsoft.com/office/officeart/2005/8/quickstyle/simple1" qsCatId="simple" csTypeId="urn:microsoft.com/office/officeart/2005/8/colors/accent0_3" csCatId="mainScheme" phldr="1"/>
      <dgm:spPr/>
    </dgm:pt>
    <dgm:pt modelId="{988BC663-C070-0C46-AEDC-AD16203E4253}">
      <dgm:prSet phldrT="[Text]" custT="1"/>
      <dgm:spPr>
        <a:noFill/>
        <a:ln>
          <a:noFill/>
        </a:ln>
      </dgm:spPr>
      <dgm:t>
        <a:bodyPr/>
        <a:lstStyle/>
        <a:p>
          <a:endParaRPr lang="en-US" sz="1600" dirty="0"/>
        </a:p>
      </dgm:t>
    </dgm:pt>
    <dgm:pt modelId="{61268AFD-9117-1E4C-BAEF-2B79AC2307A3}" type="parTrans" cxnId="{6B480C05-AFD7-1641-8AE0-A2A512DED724}">
      <dgm:prSet/>
      <dgm:spPr/>
      <dgm:t>
        <a:bodyPr/>
        <a:lstStyle/>
        <a:p>
          <a:endParaRPr lang="en-US"/>
        </a:p>
      </dgm:t>
    </dgm:pt>
    <dgm:pt modelId="{F58CAC44-23B5-5142-96C9-C0A406986077}" type="sibTrans" cxnId="{6B480C05-AFD7-1641-8AE0-A2A512DED724}">
      <dgm:prSet/>
      <dgm:spPr/>
      <dgm:t>
        <a:bodyPr/>
        <a:lstStyle/>
        <a:p>
          <a:endParaRPr lang="en-US"/>
        </a:p>
      </dgm:t>
    </dgm:pt>
    <dgm:pt modelId="{4FBF3883-6051-1544-8C8D-F60CE83AA040}">
      <dgm:prSet phldrT="[Text]" custT="1"/>
      <dgm:spPr>
        <a:noFill/>
        <a:ln>
          <a:noFill/>
        </a:ln>
      </dgm:spPr>
      <dgm:t>
        <a:bodyPr/>
        <a:lstStyle/>
        <a:p>
          <a:endParaRPr lang="en-US" sz="1600" dirty="0"/>
        </a:p>
      </dgm:t>
    </dgm:pt>
    <dgm:pt modelId="{86263F5C-ECDA-6D40-BCF5-B07AD6FA0DDA}" type="parTrans" cxnId="{32E688E0-5D5C-BC4B-8CBA-FAB884C888DD}">
      <dgm:prSet/>
      <dgm:spPr/>
      <dgm:t>
        <a:bodyPr/>
        <a:lstStyle/>
        <a:p>
          <a:endParaRPr lang="en-US"/>
        </a:p>
      </dgm:t>
    </dgm:pt>
    <dgm:pt modelId="{655F7446-3C6E-3548-A1F6-89B271970755}" type="sibTrans" cxnId="{32E688E0-5D5C-BC4B-8CBA-FAB884C888DD}">
      <dgm:prSet/>
      <dgm:spPr/>
      <dgm:t>
        <a:bodyPr/>
        <a:lstStyle/>
        <a:p>
          <a:endParaRPr lang="en-US"/>
        </a:p>
      </dgm:t>
    </dgm:pt>
    <dgm:pt modelId="{FB588C28-8A7F-A64F-A0DE-2726F7E77B25}">
      <dgm:prSet phldrT="[Text]" custT="1"/>
      <dgm:spPr>
        <a:noFill/>
        <a:ln>
          <a:noFill/>
        </a:ln>
      </dgm:spPr>
      <dgm:t>
        <a:bodyPr/>
        <a:lstStyle/>
        <a:p>
          <a:endParaRPr lang="en-US" sz="1600" dirty="0"/>
        </a:p>
      </dgm:t>
    </dgm:pt>
    <dgm:pt modelId="{AE04E14D-A7FF-9943-B2CA-34D4EFA5228A}" type="parTrans" cxnId="{2B3894D1-B7B7-514C-A40B-088F6AA656A4}">
      <dgm:prSet/>
      <dgm:spPr/>
      <dgm:t>
        <a:bodyPr/>
        <a:lstStyle/>
        <a:p>
          <a:endParaRPr lang="en-US"/>
        </a:p>
      </dgm:t>
    </dgm:pt>
    <dgm:pt modelId="{2E059D50-4B70-5D48-8C80-7AC447BA51A2}" type="sibTrans" cxnId="{2B3894D1-B7B7-514C-A40B-088F6AA656A4}">
      <dgm:prSet/>
      <dgm:spPr/>
      <dgm:t>
        <a:bodyPr/>
        <a:lstStyle/>
        <a:p>
          <a:endParaRPr lang="en-US"/>
        </a:p>
      </dgm:t>
    </dgm:pt>
    <dgm:pt modelId="{A7BFA2D0-A60D-EC44-B712-67F2F7B90E9A}">
      <dgm:prSet phldrT="[Text]" custT="1"/>
      <dgm:spPr/>
      <dgm:t>
        <a:bodyPr/>
        <a:lstStyle/>
        <a:p>
          <a:r>
            <a:rPr lang="en-US" sz="1800" b="1" dirty="0"/>
            <a:t>Program Fit </a:t>
          </a:r>
          <a:r>
            <a:rPr lang="en-US" sz="1600" dirty="0"/>
            <a:t>research interests, community</a:t>
          </a:r>
          <a:endParaRPr lang="en-US" sz="1800" dirty="0"/>
        </a:p>
      </dgm:t>
    </dgm:pt>
    <dgm:pt modelId="{0F081C3B-269E-8144-B99B-DF6EEB6E757E}" type="parTrans" cxnId="{6186CE79-2701-D447-9C8B-490F83871CFA}">
      <dgm:prSet/>
      <dgm:spPr/>
      <dgm:t>
        <a:bodyPr/>
        <a:lstStyle/>
        <a:p>
          <a:endParaRPr lang="en-US"/>
        </a:p>
      </dgm:t>
    </dgm:pt>
    <dgm:pt modelId="{6C1B735A-DF9A-A544-852E-892136CEAAE1}" type="sibTrans" cxnId="{6186CE79-2701-D447-9C8B-490F83871CFA}">
      <dgm:prSet/>
      <dgm:spPr/>
      <dgm:t>
        <a:bodyPr/>
        <a:lstStyle/>
        <a:p>
          <a:endParaRPr lang="en-US"/>
        </a:p>
      </dgm:t>
    </dgm:pt>
    <dgm:pt modelId="{FAE96581-0153-6043-9D2A-2541FBC46BB2}" type="pres">
      <dgm:prSet presAssocID="{1DB4039E-5138-0744-B636-11E38C5B75F4}" presName="matrix" presStyleCnt="0">
        <dgm:presLayoutVars>
          <dgm:chMax val="1"/>
          <dgm:dir/>
          <dgm:resizeHandles val="exact"/>
        </dgm:presLayoutVars>
      </dgm:prSet>
      <dgm:spPr/>
    </dgm:pt>
    <dgm:pt modelId="{551B151B-885D-5A4B-B35A-035786540BA8}" type="pres">
      <dgm:prSet presAssocID="{1DB4039E-5138-0744-B636-11E38C5B75F4}" presName="diamond" presStyleLbl="bgShp" presStyleIdx="0" presStyleCnt="1"/>
      <dgm:spPr/>
    </dgm:pt>
    <dgm:pt modelId="{89F00E19-E719-F84E-B552-ABB661000743}" type="pres">
      <dgm:prSet presAssocID="{1DB4039E-5138-0744-B636-11E38C5B75F4}" presName="quad1" presStyleLbl="node1" presStyleIdx="0" presStyleCnt="4">
        <dgm:presLayoutVars>
          <dgm:chMax val="0"/>
          <dgm:chPref val="0"/>
          <dgm:bulletEnabled val="1"/>
        </dgm:presLayoutVars>
      </dgm:prSet>
      <dgm:spPr/>
    </dgm:pt>
    <dgm:pt modelId="{82B47FE9-D1D0-EB47-8C7F-C0C787C71DCC}" type="pres">
      <dgm:prSet presAssocID="{1DB4039E-5138-0744-B636-11E38C5B75F4}" presName="quad2" presStyleLbl="node1" presStyleIdx="1" presStyleCnt="4">
        <dgm:presLayoutVars>
          <dgm:chMax val="0"/>
          <dgm:chPref val="0"/>
          <dgm:bulletEnabled val="1"/>
        </dgm:presLayoutVars>
      </dgm:prSet>
      <dgm:spPr/>
    </dgm:pt>
    <dgm:pt modelId="{C53158F7-8D62-BD4B-94AC-056ADF12834D}" type="pres">
      <dgm:prSet presAssocID="{1DB4039E-5138-0744-B636-11E38C5B75F4}" presName="quad3" presStyleLbl="node1" presStyleIdx="2" presStyleCnt="4">
        <dgm:presLayoutVars>
          <dgm:chMax val="0"/>
          <dgm:chPref val="0"/>
          <dgm:bulletEnabled val="1"/>
        </dgm:presLayoutVars>
      </dgm:prSet>
      <dgm:spPr/>
    </dgm:pt>
    <dgm:pt modelId="{0DB4152E-C90A-3E4A-9C76-53EC9C0BCFE2}" type="pres">
      <dgm:prSet presAssocID="{1DB4039E-5138-0744-B636-11E38C5B75F4}" presName="quad4" presStyleLbl="node1" presStyleIdx="3" presStyleCnt="4">
        <dgm:presLayoutVars>
          <dgm:chMax val="0"/>
          <dgm:chPref val="0"/>
          <dgm:bulletEnabled val="1"/>
        </dgm:presLayoutVars>
      </dgm:prSet>
      <dgm:spPr/>
    </dgm:pt>
  </dgm:ptLst>
  <dgm:cxnLst>
    <dgm:cxn modelId="{6B480C05-AFD7-1641-8AE0-A2A512DED724}" srcId="{1DB4039E-5138-0744-B636-11E38C5B75F4}" destId="{988BC663-C070-0C46-AEDC-AD16203E4253}" srcOrd="1" destOrd="0" parTransId="{61268AFD-9117-1E4C-BAEF-2B79AC2307A3}" sibTransId="{F58CAC44-23B5-5142-96C9-C0A406986077}"/>
    <dgm:cxn modelId="{57598430-CE56-0B49-9597-DA2D664E8AEE}" type="presOf" srcId="{1DB4039E-5138-0744-B636-11E38C5B75F4}" destId="{FAE96581-0153-6043-9D2A-2541FBC46BB2}" srcOrd="0" destOrd="0" presId="urn:microsoft.com/office/officeart/2005/8/layout/matrix3"/>
    <dgm:cxn modelId="{98C2DF74-D6F8-944D-883F-57F333B77937}" type="presOf" srcId="{988BC663-C070-0C46-AEDC-AD16203E4253}" destId="{82B47FE9-D1D0-EB47-8C7F-C0C787C71DCC}" srcOrd="0" destOrd="0" presId="urn:microsoft.com/office/officeart/2005/8/layout/matrix3"/>
    <dgm:cxn modelId="{6186CE79-2701-D447-9C8B-490F83871CFA}" srcId="{1DB4039E-5138-0744-B636-11E38C5B75F4}" destId="{A7BFA2D0-A60D-EC44-B712-67F2F7B90E9A}" srcOrd="3" destOrd="0" parTransId="{0F081C3B-269E-8144-B99B-DF6EEB6E757E}" sibTransId="{6C1B735A-DF9A-A544-852E-892136CEAAE1}"/>
    <dgm:cxn modelId="{465AE4AF-842D-554B-B542-76AEE01455FC}" type="presOf" srcId="{A7BFA2D0-A60D-EC44-B712-67F2F7B90E9A}" destId="{0DB4152E-C90A-3E4A-9C76-53EC9C0BCFE2}" srcOrd="0" destOrd="0" presId="urn:microsoft.com/office/officeart/2005/8/layout/matrix3"/>
    <dgm:cxn modelId="{3E8255BA-BEEC-2548-9933-64A2AB72D719}" type="presOf" srcId="{FB588C28-8A7F-A64F-A0DE-2726F7E77B25}" destId="{89F00E19-E719-F84E-B552-ABB661000743}" srcOrd="0" destOrd="0" presId="urn:microsoft.com/office/officeart/2005/8/layout/matrix3"/>
    <dgm:cxn modelId="{2B3894D1-B7B7-514C-A40B-088F6AA656A4}" srcId="{1DB4039E-5138-0744-B636-11E38C5B75F4}" destId="{FB588C28-8A7F-A64F-A0DE-2726F7E77B25}" srcOrd="0" destOrd="0" parTransId="{AE04E14D-A7FF-9943-B2CA-34D4EFA5228A}" sibTransId="{2E059D50-4B70-5D48-8C80-7AC447BA51A2}"/>
    <dgm:cxn modelId="{32E688E0-5D5C-BC4B-8CBA-FAB884C888DD}" srcId="{1DB4039E-5138-0744-B636-11E38C5B75F4}" destId="{4FBF3883-6051-1544-8C8D-F60CE83AA040}" srcOrd="2" destOrd="0" parTransId="{86263F5C-ECDA-6D40-BCF5-B07AD6FA0DDA}" sibTransId="{655F7446-3C6E-3548-A1F6-89B271970755}"/>
    <dgm:cxn modelId="{58A5A9FB-42C8-EA4E-BA29-A9C151C8F91A}" type="presOf" srcId="{4FBF3883-6051-1544-8C8D-F60CE83AA040}" destId="{C53158F7-8D62-BD4B-94AC-056ADF12834D}" srcOrd="0" destOrd="0" presId="urn:microsoft.com/office/officeart/2005/8/layout/matrix3"/>
    <dgm:cxn modelId="{9C83DDB5-229F-E94B-BDED-952159CF1046}" type="presParOf" srcId="{FAE96581-0153-6043-9D2A-2541FBC46BB2}" destId="{551B151B-885D-5A4B-B35A-035786540BA8}" srcOrd="0" destOrd="0" presId="urn:microsoft.com/office/officeart/2005/8/layout/matrix3"/>
    <dgm:cxn modelId="{782E4F03-23CC-2346-A74C-EF425CED4B6D}" type="presParOf" srcId="{FAE96581-0153-6043-9D2A-2541FBC46BB2}" destId="{89F00E19-E719-F84E-B552-ABB661000743}" srcOrd="1" destOrd="0" presId="urn:microsoft.com/office/officeart/2005/8/layout/matrix3"/>
    <dgm:cxn modelId="{ED4F847E-BD06-9A4E-AAE6-9D6388F6E827}" type="presParOf" srcId="{FAE96581-0153-6043-9D2A-2541FBC46BB2}" destId="{82B47FE9-D1D0-EB47-8C7F-C0C787C71DCC}" srcOrd="2" destOrd="0" presId="urn:microsoft.com/office/officeart/2005/8/layout/matrix3"/>
    <dgm:cxn modelId="{2510572D-9A35-7C46-89C7-B097E4153B86}" type="presParOf" srcId="{FAE96581-0153-6043-9D2A-2541FBC46BB2}" destId="{C53158F7-8D62-BD4B-94AC-056ADF12834D}" srcOrd="3" destOrd="0" presId="urn:microsoft.com/office/officeart/2005/8/layout/matrix3"/>
    <dgm:cxn modelId="{12296F26-C7CB-D042-8948-A87FC1AB295B}" type="presParOf" srcId="{FAE96581-0153-6043-9D2A-2541FBC46BB2}" destId="{0DB4152E-C90A-3E4A-9C76-53EC9C0BCFE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11FEBF-ACD2-BC4F-A712-269D376341BE}" type="doc">
      <dgm:prSet loTypeId="urn:microsoft.com/office/officeart/2005/8/layout/vProcess5" loCatId="" qsTypeId="urn:microsoft.com/office/officeart/2005/8/quickstyle/simple1" qsCatId="simple" csTypeId="urn:microsoft.com/office/officeart/2005/8/colors/accent0_3" csCatId="mainScheme" phldr="1"/>
      <dgm:spPr/>
      <dgm:t>
        <a:bodyPr/>
        <a:lstStyle/>
        <a:p>
          <a:endParaRPr lang="en-US"/>
        </a:p>
      </dgm:t>
    </dgm:pt>
    <dgm:pt modelId="{2B06FA98-97F1-164D-8F98-672AFE5352D8}">
      <dgm:prSet phldrT="[Text]" custT="1"/>
      <dgm:spPr/>
      <dgm:t>
        <a:bodyPr/>
        <a:lstStyle/>
        <a:p>
          <a:r>
            <a:rPr lang="en-US" sz="2400" dirty="0">
              <a:latin typeface="Aptos" panose="020B0004020202020204" pitchFamily="34" charset="0"/>
            </a:rPr>
            <a:t>Application Deadline – December 1</a:t>
          </a:r>
        </a:p>
      </dgm:t>
    </dgm:pt>
    <dgm:pt modelId="{40F977EF-E9E2-424F-9DB0-FCFB1AD4922A}" type="parTrans" cxnId="{8EEC69F4-5740-CC49-B8CA-FFC80A8E31FA}">
      <dgm:prSet/>
      <dgm:spPr/>
      <dgm:t>
        <a:bodyPr/>
        <a:lstStyle/>
        <a:p>
          <a:endParaRPr lang="en-US" sz="3600">
            <a:latin typeface="Aptos" panose="020B0004020202020204" pitchFamily="34" charset="0"/>
          </a:endParaRPr>
        </a:p>
      </dgm:t>
    </dgm:pt>
    <dgm:pt modelId="{C279C78A-53E4-8B43-910D-426D15D3DE4E}" type="sibTrans" cxnId="{8EEC69F4-5740-CC49-B8CA-FFC80A8E31FA}">
      <dgm:prSet/>
      <dgm:spPr/>
      <dgm:t>
        <a:bodyPr/>
        <a:lstStyle/>
        <a:p>
          <a:endParaRPr lang="en-US" sz="3600">
            <a:latin typeface="Aptos" panose="020B0004020202020204" pitchFamily="34" charset="0"/>
          </a:endParaRPr>
        </a:p>
      </dgm:t>
    </dgm:pt>
    <dgm:pt modelId="{C1702CA1-095C-E64C-A6A5-5301F0E5185F}">
      <dgm:prSet phldrT="[Text]" custT="1"/>
      <dgm:spPr/>
      <dgm:t>
        <a:bodyPr/>
        <a:lstStyle/>
        <a:p>
          <a:r>
            <a:rPr lang="en-US" sz="2400" dirty="0">
              <a:latin typeface="Aptos" panose="020B0004020202020204" pitchFamily="34" charset="0"/>
            </a:rPr>
            <a:t>Initial Review – December</a:t>
          </a:r>
        </a:p>
      </dgm:t>
    </dgm:pt>
    <dgm:pt modelId="{80FE3960-16BD-9B41-91A4-4D7642B5FD25}" type="parTrans" cxnId="{BE8C6C01-9DBE-CD4C-BEF2-B35184032CC4}">
      <dgm:prSet/>
      <dgm:spPr/>
      <dgm:t>
        <a:bodyPr/>
        <a:lstStyle/>
        <a:p>
          <a:endParaRPr lang="en-US" sz="3600">
            <a:latin typeface="Aptos" panose="020B0004020202020204" pitchFamily="34" charset="0"/>
          </a:endParaRPr>
        </a:p>
      </dgm:t>
    </dgm:pt>
    <dgm:pt modelId="{09A47DAB-5EB5-4242-A3EC-66A470898680}" type="sibTrans" cxnId="{BE8C6C01-9DBE-CD4C-BEF2-B35184032CC4}">
      <dgm:prSet/>
      <dgm:spPr/>
      <dgm:t>
        <a:bodyPr/>
        <a:lstStyle/>
        <a:p>
          <a:endParaRPr lang="en-US" sz="3600">
            <a:latin typeface="Aptos" panose="020B0004020202020204" pitchFamily="34" charset="0"/>
          </a:endParaRPr>
        </a:p>
      </dgm:t>
    </dgm:pt>
    <dgm:pt modelId="{F6EBF965-55A0-4C4E-A075-16806D2E564A}">
      <dgm:prSet phldrT="[Text]" custT="1"/>
      <dgm:spPr/>
      <dgm:t>
        <a:bodyPr/>
        <a:lstStyle/>
        <a:p>
          <a:r>
            <a:rPr lang="en-US" sz="2400" dirty="0">
              <a:latin typeface="Aptos" panose="020B0004020202020204" pitchFamily="34" charset="0"/>
            </a:rPr>
            <a:t>Virtual Interviews – January/February</a:t>
          </a:r>
        </a:p>
      </dgm:t>
    </dgm:pt>
    <dgm:pt modelId="{1D8B6B29-7CFA-4043-8324-3BE7752F6A5A}" type="parTrans" cxnId="{74935D79-D269-2149-ADF0-BC2CF96A4198}">
      <dgm:prSet/>
      <dgm:spPr/>
      <dgm:t>
        <a:bodyPr/>
        <a:lstStyle/>
        <a:p>
          <a:endParaRPr lang="en-US" sz="3600">
            <a:latin typeface="Aptos" panose="020B0004020202020204" pitchFamily="34" charset="0"/>
          </a:endParaRPr>
        </a:p>
      </dgm:t>
    </dgm:pt>
    <dgm:pt modelId="{AD2BC965-9197-FB48-A698-99E3F04F0839}" type="sibTrans" cxnId="{74935D79-D269-2149-ADF0-BC2CF96A4198}">
      <dgm:prSet/>
      <dgm:spPr/>
      <dgm:t>
        <a:bodyPr/>
        <a:lstStyle/>
        <a:p>
          <a:endParaRPr lang="en-US" sz="3600">
            <a:latin typeface="Aptos" panose="020B0004020202020204" pitchFamily="34" charset="0"/>
          </a:endParaRPr>
        </a:p>
      </dgm:t>
    </dgm:pt>
    <dgm:pt modelId="{BEFF7C3F-9937-6148-BE16-1E7E6B52927F}">
      <dgm:prSet custT="1"/>
      <dgm:spPr/>
      <dgm:t>
        <a:bodyPr/>
        <a:lstStyle/>
        <a:p>
          <a:r>
            <a:rPr lang="en-US" sz="2400" dirty="0">
              <a:latin typeface="Aptos" panose="020B0004020202020204" pitchFamily="34" charset="0"/>
            </a:rPr>
            <a:t>Final Decisions – February/March</a:t>
          </a:r>
        </a:p>
      </dgm:t>
    </dgm:pt>
    <dgm:pt modelId="{F9BB112F-9395-BB40-A786-3A9067F63C00}" type="parTrans" cxnId="{B35D13C2-52BB-CB49-A73F-E90880B7AAA4}">
      <dgm:prSet/>
      <dgm:spPr/>
      <dgm:t>
        <a:bodyPr/>
        <a:lstStyle/>
        <a:p>
          <a:endParaRPr lang="en-US" sz="3600">
            <a:latin typeface="Aptos" panose="020B0004020202020204" pitchFamily="34" charset="0"/>
          </a:endParaRPr>
        </a:p>
      </dgm:t>
    </dgm:pt>
    <dgm:pt modelId="{47189749-020E-5B40-9346-5931CACB2315}" type="sibTrans" cxnId="{B35D13C2-52BB-CB49-A73F-E90880B7AAA4}">
      <dgm:prSet/>
      <dgm:spPr/>
      <dgm:t>
        <a:bodyPr/>
        <a:lstStyle/>
        <a:p>
          <a:endParaRPr lang="en-US" sz="3600">
            <a:latin typeface="Aptos" panose="020B0004020202020204" pitchFamily="34" charset="0"/>
          </a:endParaRPr>
        </a:p>
      </dgm:t>
    </dgm:pt>
    <dgm:pt modelId="{9D446756-B61D-2D40-A876-47325716E894}">
      <dgm:prSet custT="1"/>
      <dgm:spPr/>
      <dgm:t>
        <a:bodyPr/>
        <a:lstStyle/>
        <a:p>
          <a:r>
            <a:rPr lang="en-US" sz="2400" dirty="0">
              <a:latin typeface="Aptos" panose="020B0004020202020204" pitchFamily="34" charset="0"/>
            </a:rPr>
            <a:t>Accepted Student Days – March</a:t>
          </a:r>
        </a:p>
      </dgm:t>
    </dgm:pt>
    <dgm:pt modelId="{A46B831E-B693-1D40-92DD-F62A7457E807}" type="parTrans" cxnId="{16897C90-4178-8542-BB12-E8C6BC08C10A}">
      <dgm:prSet/>
      <dgm:spPr/>
      <dgm:t>
        <a:bodyPr/>
        <a:lstStyle/>
        <a:p>
          <a:endParaRPr lang="en-US" sz="3600">
            <a:latin typeface="Aptos" panose="020B0004020202020204" pitchFamily="34" charset="0"/>
          </a:endParaRPr>
        </a:p>
      </dgm:t>
    </dgm:pt>
    <dgm:pt modelId="{54CBC085-0EF7-0E46-8A8E-2BAD96F059FB}" type="sibTrans" cxnId="{16897C90-4178-8542-BB12-E8C6BC08C10A}">
      <dgm:prSet/>
      <dgm:spPr/>
      <dgm:t>
        <a:bodyPr/>
        <a:lstStyle/>
        <a:p>
          <a:endParaRPr lang="en-US" sz="3600">
            <a:latin typeface="Aptos" panose="020B0004020202020204" pitchFamily="34" charset="0"/>
          </a:endParaRPr>
        </a:p>
      </dgm:t>
    </dgm:pt>
    <dgm:pt modelId="{AE550385-920C-4144-8619-215A9777B43A}" type="pres">
      <dgm:prSet presAssocID="{8611FEBF-ACD2-BC4F-A712-269D376341BE}" presName="outerComposite" presStyleCnt="0">
        <dgm:presLayoutVars>
          <dgm:chMax val="5"/>
          <dgm:dir/>
          <dgm:resizeHandles val="exact"/>
        </dgm:presLayoutVars>
      </dgm:prSet>
      <dgm:spPr/>
    </dgm:pt>
    <dgm:pt modelId="{C22B7E47-319F-EA42-B105-568533ACC2CA}" type="pres">
      <dgm:prSet presAssocID="{8611FEBF-ACD2-BC4F-A712-269D376341BE}" presName="dummyMaxCanvas" presStyleCnt="0">
        <dgm:presLayoutVars/>
      </dgm:prSet>
      <dgm:spPr/>
    </dgm:pt>
    <dgm:pt modelId="{4C44DCA9-263A-7942-A985-35B151D4AA4D}" type="pres">
      <dgm:prSet presAssocID="{8611FEBF-ACD2-BC4F-A712-269D376341BE}" presName="FiveNodes_1" presStyleLbl="node1" presStyleIdx="0" presStyleCnt="5">
        <dgm:presLayoutVars>
          <dgm:bulletEnabled val="1"/>
        </dgm:presLayoutVars>
      </dgm:prSet>
      <dgm:spPr/>
    </dgm:pt>
    <dgm:pt modelId="{456575F9-2A51-4E41-A88E-FAD2445AF1CC}" type="pres">
      <dgm:prSet presAssocID="{8611FEBF-ACD2-BC4F-A712-269D376341BE}" presName="FiveNodes_2" presStyleLbl="node1" presStyleIdx="1" presStyleCnt="5">
        <dgm:presLayoutVars>
          <dgm:bulletEnabled val="1"/>
        </dgm:presLayoutVars>
      </dgm:prSet>
      <dgm:spPr/>
    </dgm:pt>
    <dgm:pt modelId="{3387AE34-E2CA-234D-AA5C-13172AB6D09B}" type="pres">
      <dgm:prSet presAssocID="{8611FEBF-ACD2-BC4F-A712-269D376341BE}" presName="FiveNodes_3" presStyleLbl="node1" presStyleIdx="2" presStyleCnt="5">
        <dgm:presLayoutVars>
          <dgm:bulletEnabled val="1"/>
        </dgm:presLayoutVars>
      </dgm:prSet>
      <dgm:spPr/>
    </dgm:pt>
    <dgm:pt modelId="{A178CA16-9A63-7A44-A9B5-4ECD165B5AFC}" type="pres">
      <dgm:prSet presAssocID="{8611FEBF-ACD2-BC4F-A712-269D376341BE}" presName="FiveNodes_4" presStyleLbl="node1" presStyleIdx="3" presStyleCnt="5" custScaleY="107173">
        <dgm:presLayoutVars>
          <dgm:bulletEnabled val="1"/>
        </dgm:presLayoutVars>
      </dgm:prSet>
      <dgm:spPr/>
    </dgm:pt>
    <dgm:pt modelId="{FB86F732-5730-3246-B4FB-F0DDD61BDCDA}" type="pres">
      <dgm:prSet presAssocID="{8611FEBF-ACD2-BC4F-A712-269D376341BE}" presName="FiveNodes_5" presStyleLbl="node1" presStyleIdx="4" presStyleCnt="5">
        <dgm:presLayoutVars>
          <dgm:bulletEnabled val="1"/>
        </dgm:presLayoutVars>
      </dgm:prSet>
      <dgm:spPr/>
    </dgm:pt>
    <dgm:pt modelId="{E6204FE6-6434-D74A-91E1-EC3EEF372CA1}" type="pres">
      <dgm:prSet presAssocID="{8611FEBF-ACD2-BC4F-A712-269D376341BE}" presName="FiveConn_1-2" presStyleLbl="fgAccFollowNode1" presStyleIdx="0" presStyleCnt="4">
        <dgm:presLayoutVars>
          <dgm:bulletEnabled val="1"/>
        </dgm:presLayoutVars>
      </dgm:prSet>
      <dgm:spPr/>
    </dgm:pt>
    <dgm:pt modelId="{26C65668-1C60-FC4A-BBAD-EB643D400917}" type="pres">
      <dgm:prSet presAssocID="{8611FEBF-ACD2-BC4F-A712-269D376341BE}" presName="FiveConn_2-3" presStyleLbl="fgAccFollowNode1" presStyleIdx="1" presStyleCnt="4">
        <dgm:presLayoutVars>
          <dgm:bulletEnabled val="1"/>
        </dgm:presLayoutVars>
      </dgm:prSet>
      <dgm:spPr/>
    </dgm:pt>
    <dgm:pt modelId="{4A1FE950-A1FB-6B42-9B54-DA64564F9FE0}" type="pres">
      <dgm:prSet presAssocID="{8611FEBF-ACD2-BC4F-A712-269D376341BE}" presName="FiveConn_3-4" presStyleLbl="fgAccFollowNode1" presStyleIdx="2" presStyleCnt="4">
        <dgm:presLayoutVars>
          <dgm:bulletEnabled val="1"/>
        </dgm:presLayoutVars>
      </dgm:prSet>
      <dgm:spPr/>
    </dgm:pt>
    <dgm:pt modelId="{2C02D4F4-8C66-E04D-AED0-4DABA318B73C}" type="pres">
      <dgm:prSet presAssocID="{8611FEBF-ACD2-BC4F-A712-269D376341BE}" presName="FiveConn_4-5" presStyleLbl="fgAccFollowNode1" presStyleIdx="3" presStyleCnt="4">
        <dgm:presLayoutVars>
          <dgm:bulletEnabled val="1"/>
        </dgm:presLayoutVars>
      </dgm:prSet>
      <dgm:spPr/>
    </dgm:pt>
    <dgm:pt modelId="{F109DFCC-AC35-E54F-BBA2-30304447CF79}" type="pres">
      <dgm:prSet presAssocID="{8611FEBF-ACD2-BC4F-A712-269D376341BE}" presName="FiveNodes_1_text" presStyleLbl="node1" presStyleIdx="4" presStyleCnt="5">
        <dgm:presLayoutVars>
          <dgm:bulletEnabled val="1"/>
        </dgm:presLayoutVars>
      </dgm:prSet>
      <dgm:spPr/>
    </dgm:pt>
    <dgm:pt modelId="{66F1D5CD-5D07-394D-A891-3A5F22F5CA56}" type="pres">
      <dgm:prSet presAssocID="{8611FEBF-ACD2-BC4F-A712-269D376341BE}" presName="FiveNodes_2_text" presStyleLbl="node1" presStyleIdx="4" presStyleCnt="5">
        <dgm:presLayoutVars>
          <dgm:bulletEnabled val="1"/>
        </dgm:presLayoutVars>
      </dgm:prSet>
      <dgm:spPr/>
    </dgm:pt>
    <dgm:pt modelId="{D06864A1-7B57-4D44-A5D0-8F4703A9B2B4}" type="pres">
      <dgm:prSet presAssocID="{8611FEBF-ACD2-BC4F-A712-269D376341BE}" presName="FiveNodes_3_text" presStyleLbl="node1" presStyleIdx="4" presStyleCnt="5">
        <dgm:presLayoutVars>
          <dgm:bulletEnabled val="1"/>
        </dgm:presLayoutVars>
      </dgm:prSet>
      <dgm:spPr/>
    </dgm:pt>
    <dgm:pt modelId="{FB3199AF-9944-1545-886B-0AC22419E977}" type="pres">
      <dgm:prSet presAssocID="{8611FEBF-ACD2-BC4F-A712-269D376341BE}" presName="FiveNodes_4_text" presStyleLbl="node1" presStyleIdx="4" presStyleCnt="5">
        <dgm:presLayoutVars>
          <dgm:bulletEnabled val="1"/>
        </dgm:presLayoutVars>
      </dgm:prSet>
      <dgm:spPr/>
    </dgm:pt>
    <dgm:pt modelId="{393D2DC6-859B-CD40-BF7A-2F735CF6DD7B}" type="pres">
      <dgm:prSet presAssocID="{8611FEBF-ACD2-BC4F-A712-269D376341BE}" presName="FiveNodes_5_text" presStyleLbl="node1" presStyleIdx="4" presStyleCnt="5">
        <dgm:presLayoutVars>
          <dgm:bulletEnabled val="1"/>
        </dgm:presLayoutVars>
      </dgm:prSet>
      <dgm:spPr/>
    </dgm:pt>
  </dgm:ptLst>
  <dgm:cxnLst>
    <dgm:cxn modelId="{BE8C6C01-9DBE-CD4C-BEF2-B35184032CC4}" srcId="{8611FEBF-ACD2-BC4F-A712-269D376341BE}" destId="{C1702CA1-095C-E64C-A6A5-5301F0E5185F}" srcOrd="1" destOrd="0" parTransId="{80FE3960-16BD-9B41-91A4-4D7642B5FD25}" sibTransId="{09A47DAB-5EB5-4242-A3EC-66A470898680}"/>
    <dgm:cxn modelId="{B4D12118-9F12-064B-993A-445CB99E331B}" type="presOf" srcId="{8611FEBF-ACD2-BC4F-A712-269D376341BE}" destId="{AE550385-920C-4144-8619-215A9777B43A}" srcOrd="0" destOrd="0" presId="urn:microsoft.com/office/officeart/2005/8/layout/vProcess5"/>
    <dgm:cxn modelId="{D72A4C27-56A4-D64A-9191-EE92A39E0741}" type="presOf" srcId="{C279C78A-53E4-8B43-910D-426D15D3DE4E}" destId="{E6204FE6-6434-D74A-91E1-EC3EEF372CA1}" srcOrd="0" destOrd="0" presId="urn:microsoft.com/office/officeart/2005/8/layout/vProcess5"/>
    <dgm:cxn modelId="{0C1E762F-0CC5-DE4C-93A5-FE6F4AF8C1FE}" type="presOf" srcId="{C1702CA1-095C-E64C-A6A5-5301F0E5185F}" destId="{66F1D5CD-5D07-394D-A891-3A5F22F5CA56}" srcOrd="1" destOrd="0" presId="urn:microsoft.com/office/officeart/2005/8/layout/vProcess5"/>
    <dgm:cxn modelId="{6D6C933A-DF87-414D-BC62-A6775F40FB32}" type="presOf" srcId="{AD2BC965-9197-FB48-A698-99E3F04F0839}" destId="{4A1FE950-A1FB-6B42-9B54-DA64564F9FE0}" srcOrd="0" destOrd="0" presId="urn:microsoft.com/office/officeart/2005/8/layout/vProcess5"/>
    <dgm:cxn modelId="{2B9EC648-0CBD-E542-8903-F96D8C89D9AF}" type="presOf" srcId="{2B06FA98-97F1-164D-8F98-672AFE5352D8}" destId="{F109DFCC-AC35-E54F-BBA2-30304447CF79}" srcOrd="1" destOrd="0" presId="urn:microsoft.com/office/officeart/2005/8/layout/vProcess5"/>
    <dgm:cxn modelId="{0856E449-0FEB-1C4A-B5B7-BE3DFE097DD1}" type="presOf" srcId="{F6EBF965-55A0-4C4E-A075-16806D2E564A}" destId="{3387AE34-E2CA-234D-AA5C-13172AB6D09B}" srcOrd="0" destOrd="0" presId="urn:microsoft.com/office/officeart/2005/8/layout/vProcess5"/>
    <dgm:cxn modelId="{8FFA2170-3A8A-A849-9927-2F48315E32A4}" type="presOf" srcId="{F6EBF965-55A0-4C4E-A075-16806D2E564A}" destId="{D06864A1-7B57-4D44-A5D0-8F4703A9B2B4}" srcOrd="1" destOrd="0" presId="urn:microsoft.com/office/officeart/2005/8/layout/vProcess5"/>
    <dgm:cxn modelId="{66AFCA51-8461-A045-970B-4013F1728182}" type="presOf" srcId="{9D446756-B61D-2D40-A876-47325716E894}" destId="{FB86F732-5730-3246-B4FB-F0DDD61BDCDA}" srcOrd="0" destOrd="0" presId="urn:microsoft.com/office/officeart/2005/8/layout/vProcess5"/>
    <dgm:cxn modelId="{A4337B74-FE1E-7A48-9484-31A92EBE88F8}" type="presOf" srcId="{BEFF7C3F-9937-6148-BE16-1E7E6B52927F}" destId="{A178CA16-9A63-7A44-A9B5-4ECD165B5AFC}" srcOrd="0" destOrd="0" presId="urn:microsoft.com/office/officeart/2005/8/layout/vProcess5"/>
    <dgm:cxn modelId="{74935D79-D269-2149-ADF0-BC2CF96A4198}" srcId="{8611FEBF-ACD2-BC4F-A712-269D376341BE}" destId="{F6EBF965-55A0-4C4E-A075-16806D2E564A}" srcOrd="2" destOrd="0" parTransId="{1D8B6B29-7CFA-4043-8324-3BE7752F6A5A}" sibTransId="{AD2BC965-9197-FB48-A698-99E3F04F0839}"/>
    <dgm:cxn modelId="{2A460282-59D0-4944-B5A1-57B6BE0D9322}" type="presOf" srcId="{2B06FA98-97F1-164D-8F98-672AFE5352D8}" destId="{4C44DCA9-263A-7942-A985-35B151D4AA4D}" srcOrd="0" destOrd="0" presId="urn:microsoft.com/office/officeart/2005/8/layout/vProcess5"/>
    <dgm:cxn modelId="{1E29B78E-9ADE-2D4A-A14C-70798EBB5A06}" type="presOf" srcId="{C1702CA1-095C-E64C-A6A5-5301F0E5185F}" destId="{456575F9-2A51-4E41-A88E-FAD2445AF1CC}" srcOrd="0" destOrd="0" presId="urn:microsoft.com/office/officeart/2005/8/layout/vProcess5"/>
    <dgm:cxn modelId="{9D87848F-30F2-B642-82F1-B28B496A9E89}" type="presOf" srcId="{9D446756-B61D-2D40-A876-47325716E894}" destId="{393D2DC6-859B-CD40-BF7A-2F735CF6DD7B}" srcOrd="1" destOrd="0" presId="urn:microsoft.com/office/officeart/2005/8/layout/vProcess5"/>
    <dgm:cxn modelId="{16897C90-4178-8542-BB12-E8C6BC08C10A}" srcId="{8611FEBF-ACD2-BC4F-A712-269D376341BE}" destId="{9D446756-B61D-2D40-A876-47325716E894}" srcOrd="4" destOrd="0" parTransId="{A46B831E-B693-1D40-92DD-F62A7457E807}" sibTransId="{54CBC085-0EF7-0E46-8A8E-2BAD96F059FB}"/>
    <dgm:cxn modelId="{A275759D-8285-7C45-B9A4-C4DD91C1D704}" type="presOf" srcId="{09A47DAB-5EB5-4242-A3EC-66A470898680}" destId="{26C65668-1C60-FC4A-BBAD-EB643D400917}" srcOrd="0" destOrd="0" presId="urn:microsoft.com/office/officeart/2005/8/layout/vProcess5"/>
    <dgm:cxn modelId="{5B6391B3-444D-7542-B3F5-C5C98D642860}" type="presOf" srcId="{47189749-020E-5B40-9346-5931CACB2315}" destId="{2C02D4F4-8C66-E04D-AED0-4DABA318B73C}" srcOrd="0" destOrd="0" presId="urn:microsoft.com/office/officeart/2005/8/layout/vProcess5"/>
    <dgm:cxn modelId="{B35D13C2-52BB-CB49-A73F-E90880B7AAA4}" srcId="{8611FEBF-ACD2-BC4F-A712-269D376341BE}" destId="{BEFF7C3F-9937-6148-BE16-1E7E6B52927F}" srcOrd="3" destOrd="0" parTransId="{F9BB112F-9395-BB40-A786-3A9067F63C00}" sibTransId="{47189749-020E-5B40-9346-5931CACB2315}"/>
    <dgm:cxn modelId="{8187A3EE-76B9-DC49-AF6D-6C038127F237}" type="presOf" srcId="{BEFF7C3F-9937-6148-BE16-1E7E6B52927F}" destId="{FB3199AF-9944-1545-886B-0AC22419E977}" srcOrd="1" destOrd="0" presId="urn:microsoft.com/office/officeart/2005/8/layout/vProcess5"/>
    <dgm:cxn modelId="{8EEC69F4-5740-CC49-B8CA-FFC80A8E31FA}" srcId="{8611FEBF-ACD2-BC4F-A712-269D376341BE}" destId="{2B06FA98-97F1-164D-8F98-672AFE5352D8}" srcOrd="0" destOrd="0" parTransId="{40F977EF-E9E2-424F-9DB0-FCFB1AD4922A}" sibTransId="{C279C78A-53E4-8B43-910D-426D15D3DE4E}"/>
    <dgm:cxn modelId="{ACC17B25-E34B-AB46-98F1-2F08651CA76E}" type="presParOf" srcId="{AE550385-920C-4144-8619-215A9777B43A}" destId="{C22B7E47-319F-EA42-B105-568533ACC2CA}" srcOrd="0" destOrd="0" presId="urn:microsoft.com/office/officeart/2005/8/layout/vProcess5"/>
    <dgm:cxn modelId="{1F3915F8-57CA-F346-AF31-4D6D9653183E}" type="presParOf" srcId="{AE550385-920C-4144-8619-215A9777B43A}" destId="{4C44DCA9-263A-7942-A985-35B151D4AA4D}" srcOrd="1" destOrd="0" presId="urn:microsoft.com/office/officeart/2005/8/layout/vProcess5"/>
    <dgm:cxn modelId="{5AC6BE09-13BA-8A4D-B693-FFAA33BBF699}" type="presParOf" srcId="{AE550385-920C-4144-8619-215A9777B43A}" destId="{456575F9-2A51-4E41-A88E-FAD2445AF1CC}" srcOrd="2" destOrd="0" presId="urn:microsoft.com/office/officeart/2005/8/layout/vProcess5"/>
    <dgm:cxn modelId="{D4ACF794-951D-5F4F-A5E7-A00188C63C28}" type="presParOf" srcId="{AE550385-920C-4144-8619-215A9777B43A}" destId="{3387AE34-E2CA-234D-AA5C-13172AB6D09B}" srcOrd="3" destOrd="0" presId="urn:microsoft.com/office/officeart/2005/8/layout/vProcess5"/>
    <dgm:cxn modelId="{C8097097-1BF2-584E-99E8-1527C8A13696}" type="presParOf" srcId="{AE550385-920C-4144-8619-215A9777B43A}" destId="{A178CA16-9A63-7A44-A9B5-4ECD165B5AFC}" srcOrd="4" destOrd="0" presId="urn:microsoft.com/office/officeart/2005/8/layout/vProcess5"/>
    <dgm:cxn modelId="{059B3B42-75DB-5941-9A30-3D54DBA3E5F4}" type="presParOf" srcId="{AE550385-920C-4144-8619-215A9777B43A}" destId="{FB86F732-5730-3246-B4FB-F0DDD61BDCDA}" srcOrd="5" destOrd="0" presId="urn:microsoft.com/office/officeart/2005/8/layout/vProcess5"/>
    <dgm:cxn modelId="{663C78B6-38B9-304A-B170-2FA7581A38E9}" type="presParOf" srcId="{AE550385-920C-4144-8619-215A9777B43A}" destId="{E6204FE6-6434-D74A-91E1-EC3EEF372CA1}" srcOrd="6" destOrd="0" presId="urn:microsoft.com/office/officeart/2005/8/layout/vProcess5"/>
    <dgm:cxn modelId="{C1C9187B-256D-024F-9CC1-2808CB94FBD6}" type="presParOf" srcId="{AE550385-920C-4144-8619-215A9777B43A}" destId="{26C65668-1C60-FC4A-BBAD-EB643D400917}" srcOrd="7" destOrd="0" presId="urn:microsoft.com/office/officeart/2005/8/layout/vProcess5"/>
    <dgm:cxn modelId="{DF71C163-FCDB-DC4B-8483-8B4BE66032B2}" type="presParOf" srcId="{AE550385-920C-4144-8619-215A9777B43A}" destId="{4A1FE950-A1FB-6B42-9B54-DA64564F9FE0}" srcOrd="8" destOrd="0" presId="urn:microsoft.com/office/officeart/2005/8/layout/vProcess5"/>
    <dgm:cxn modelId="{927C4892-06C3-6341-84D1-FD0DF04B3C00}" type="presParOf" srcId="{AE550385-920C-4144-8619-215A9777B43A}" destId="{2C02D4F4-8C66-E04D-AED0-4DABA318B73C}" srcOrd="9" destOrd="0" presId="urn:microsoft.com/office/officeart/2005/8/layout/vProcess5"/>
    <dgm:cxn modelId="{61FE5552-D014-A348-9F6B-BCB3EBD75372}" type="presParOf" srcId="{AE550385-920C-4144-8619-215A9777B43A}" destId="{F109DFCC-AC35-E54F-BBA2-30304447CF79}" srcOrd="10" destOrd="0" presId="urn:microsoft.com/office/officeart/2005/8/layout/vProcess5"/>
    <dgm:cxn modelId="{B749A29E-180E-F040-96B0-C55ADADC9CF4}" type="presParOf" srcId="{AE550385-920C-4144-8619-215A9777B43A}" destId="{66F1D5CD-5D07-394D-A891-3A5F22F5CA56}" srcOrd="11" destOrd="0" presId="urn:microsoft.com/office/officeart/2005/8/layout/vProcess5"/>
    <dgm:cxn modelId="{305EE7E4-1CC2-614F-94F3-CF0CA772C517}" type="presParOf" srcId="{AE550385-920C-4144-8619-215A9777B43A}" destId="{D06864A1-7B57-4D44-A5D0-8F4703A9B2B4}" srcOrd="12" destOrd="0" presId="urn:microsoft.com/office/officeart/2005/8/layout/vProcess5"/>
    <dgm:cxn modelId="{ADD5A7C3-8D2F-5A42-81CD-43FF7069B9E5}" type="presParOf" srcId="{AE550385-920C-4144-8619-215A9777B43A}" destId="{FB3199AF-9944-1545-886B-0AC22419E977}" srcOrd="13" destOrd="0" presId="urn:microsoft.com/office/officeart/2005/8/layout/vProcess5"/>
    <dgm:cxn modelId="{7B5D77F4-01ED-3540-86F6-76660E008601}" type="presParOf" srcId="{AE550385-920C-4144-8619-215A9777B43A}" destId="{393D2DC6-859B-CD40-BF7A-2F735CF6DD7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E9B0C-4DB7-3F45-AEB2-10E8D4DFBF37}">
      <dsp:nvSpPr>
        <dsp:cNvPr id="0" name=""/>
        <dsp:cNvSpPr/>
      </dsp:nvSpPr>
      <dsp:spPr>
        <a:xfrm>
          <a:off x="2411" y="287863"/>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Cell Biology</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Reproduction, cancer, vascular and cardiovascular biology</a:t>
          </a:r>
        </a:p>
      </dsp:txBody>
      <dsp:txXfrm>
        <a:off x="2411" y="287863"/>
        <a:ext cx="1912739" cy="1147643"/>
      </dsp:txXfrm>
    </dsp:sp>
    <dsp:sp modelId="{75DD23CE-9A26-C542-A869-C4F0CC14934B}">
      <dsp:nvSpPr>
        <dsp:cNvPr id="0" name=""/>
        <dsp:cNvSpPr/>
      </dsp:nvSpPr>
      <dsp:spPr>
        <a:xfrm>
          <a:off x="2106423" y="287863"/>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Genetics &amp; Devel Biology</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Genomics, RNA processing, signal transduction, aging</a:t>
          </a:r>
        </a:p>
      </dsp:txBody>
      <dsp:txXfrm>
        <a:off x="2106423" y="287863"/>
        <a:ext cx="1912739" cy="1147643"/>
      </dsp:txXfrm>
    </dsp:sp>
    <dsp:sp modelId="{18282661-DC34-DC42-983C-66285D5774D1}">
      <dsp:nvSpPr>
        <dsp:cNvPr id="0" name=""/>
        <dsp:cNvSpPr/>
      </dsp:nvSpPr>
      <dsp:spPr>
        <a:xfrm>
          <a:off x="4210436" y="287863"/>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Immunology</a:t>
          </a:r>
          <a:r>
            <a:rPr lang="en-US" sz="1200" u="none" kern="1200" dirty="0">
              <a:latin typeface="Aptos" panose="020B0004020202020204" pitchFamily="34" charset="0"/>
            </a:rPr>
            <a:t>  </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Cancer immunology, infectious diseases, autoimmunity, metabolism</a:t>
          </a:r>
        </a:p>
      </dsp:txBody>
      <dsp:txXfrm>
        <a:off x="4210436" y="287863"/>
        <a:ext cx="1912739" cy="1147643"/>
      </dsp:txXfrm>
    </dsp:sp>
    <dsp:sp modelId="{4BCCE252-125D-DF42-856E-A6E870065E33}">
      <dsp:nvSpPr>
        <dsp:cNvPr id="0" name=""/>
        <dsp:cNvSpPr/>
      </dsp:nvSpPr>
      <dsp:spPr>
        <a:xfrm>
          <a:off x="6314449" y="287863"/>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Molecular Biology &amp; Biochemistry</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Cancer, computational biology, microbiology, structural biology</a:t>
          </a:r>
        </a:p>
      </dsp:txBody>
      <dsp:txXfrm>
        <a:off x="6314449" y="287863"/>
        <a:ext cx="1912739" cy="1147643"/>
      </dsp:txXfrm>
    </dsp:sp>
    <dsp:sp modelId="{9A264417-5612-5346-B20B-320F2A4286F6}">
      <dsp:nvSpPr>
        <dsp:cNvPr id="0" name=""/>
        <dsp:cNvSpPr/>
      </dsp:nvSpPr>
      <dsp:spPr>
        <a:xfrm>
          <a:off x="1054417" y="1626780"/>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Neuroscience</a:t>
          </a:r>
          <a:r>
            <a:rPr lang="en-US" sz="1200" u="none" kern="1200" dirty="0">
              <a:latin typeface="Aptos" panose="020B0004020202020204" pitchFamily="34" charset="0"/>
            </a:rPr>
            <a:t> </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Synaptic plasticity, sensory systems, regeneration, glial biology, visual system</a:t>
          </a:r>
        </a:p>
      </dsp:txBody>
      <dsp:txXfrm>
        <a:off x="1054417" y="1626780"/>
        <a:ext cx="1912739" cy="1147643"/>
      </dsp:txXfrm>
    </dsp:sp>
    <dsp:sp modelId="{B671D14C-041A-3448-BEFD-C9651C150CE6}">
      <dsp:nvSpPr>
        <dsp:cNvPr id="0" name=""/>
        <dsp:cNvSpPr/>
      </dsp:nvSpPr>
      <dsp:spPr>
        <a:xfrm>
          <a:off x="3158430" y="1626780"/>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Skeletal Biology &amp; Regeneration </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Bone, cartilage, regeneration, fracture repair, biomaterials, mineralization</a:t>
          </a:r>
        </a:p>
      </dsp:txBody>
      <dsp:txXfrm>
        <a:off x="3158430" y="1626780"/>
        <a:ext cx="1912739" cy="1147643"/>
      </dsp:txXfrm>
    </dsp:sp>
    <dsp:sp modelId="{1565C508-8401-274E-BBEE-CFDA24DC57A6}">
      <dsp:nvSpPr>
        <dsp:cNvPr id="0" name=""/>
        <dsp:cNvSpPr/>
      </dsp:nvSpPr>
      <dsp:spPr>
        <a:xfrm>
          <a:off x="5262443" y="1626780"/>
          <a:ext cx="1912739" cy="1147643"/>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US" sz="1200" b="1" u="none" kern="1200" dirty="0">
              <a:latin typeface="Aptos" panose="020B0004020202020204" pitchFamily="34" charset="0"/>
            </a:rPr>
            <a:t>Systems Biology</a:t>
          </a:r>
        </a:p>
        <a:p>
          <a:pPr marL="0" lvl="0" indent="0" algn="ctr" defTabSz="533400">
            <a:lnSpc>
              <a:spcPct val="100000"/>
            </a:lnSpc>
            <a:spcBef>
              <a:spcPct val="0"/>
            </a:spcBef>
            <a:spcAft>
              <a:spcPct val="35000"/>
            </a:spcAft>
            <a:buNone/>
          </a:pPr>
          <a:r>
            <a:rPr lang="en-US" sz="1200" u="none" kern="1200" dirty="0">
              <a:latin typeface="Aptos" panose="020B0004020202020204" pitchFamily="34" charset="0"/>
            </a:rPr>
            <a:t>Modeling, optical imaging, omics analysis, signal transduction, cytoskeletal dynamics</a:t>
          </a:r>
        </a:p>
      </dsp:txBody>
      <dsp:txXfrm>
        <a:off x="5262443" y="1626780"/>
        <a:ext cx="1912739" cy="1147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EE5F8-A5B8-FD40-949C-7FC8155E96FE}">
      <dsp:nvSpPr>
        <dsp:cNvPr id="0" name=""/>
        <dsp:cNvSpPr/>
      </dsp:nvSpPr>
      <dsp:spPr>
        <a:xfrm rot="5400000">
          <a:off x="5201380" y="-2138541"/>
          <a:ext cx="789495"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Coursework</a:t>
          </a:r>
        </a:p>
        <a:p>
          <a:pPr marL="171450" lvl="1" indent="-171450" algn="l" defTabSz="800100">
            <a:lnSpc>
              <a:spcPct val="90000"/>
            </a:lnSpc>
            <a:spcBef>
              <a:spcPct val="0"/>
            </a:spcBef>
            <a:spcAft>
              <a:spcPct val="15000"/>
            </a:spcAft>
            <a:buChar char="•"/>
          </a:pPr>
          <a:r>
            <a:rPr lang="en-US" sz="1800" kern="1200" dirty="0"/>
            <a:t>First Year Graduate Experience Course</a:t>
          </a:r>
        </a:p>
        <a:p>
          <a:pPr marL="171450" lvl="1" indent="-171450" algn="l" defTabSz="800100">
            <a:lnSpc>
              <a:spcPct val="90000"/>
            </a:lnSpc>
            <a:spcBef>
              <a:spcPct val="0"/>
            </a:spcBef>
            <a:spcAft>
              <a:spcPct val="15000"/>
            </a:spcAft>
            <a:buChar char="•"/>
          </a:pPr>
          <a:r>
            <a:rPr lang="en-US" sz="1800" kern="1200" dirty="0"/>
            <a:t>Responsible Conduct in Research</a:t>
          </a:r>
        </a:p>
      </dsp:txBody>
      <dsp:txXfrm rot="-5400000">
        <a:off x="2962656" y="138723"/>
        <a:ext cx="5228404" cy="712415"/>
      </dsp:txXfrm>
    </dsp:sp>
    <dsp:sp modelId="{DF3F9410-40AB-F649-BD99-EE6AAFAD423A}">
      <dsp:nvSpPr>
        <dsp:cNvPr id="0" name=""/>
        <dsp:cNvSpPr/>
      </dsp:nvSpPr>
      <dsp:spPr>
        <a:xfrm>
          <a:off x="0" y="1495"/>
          <a:ext cx="2962655" cy="98686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Year 1</a:t>
          </a:r>
          <a:endParaRPr lang="en-US" sz="3600" kern="1200" dirty="0"/>
        </a:p>
      </dsp:txBody>
      <dsp:txXfrm>
        <a:off x="48175" y="49670"/>
        <a:ext cx="2866305" cy="890519"/>
      </dsp:txXfrm>
    </dsp:sp>
    <dsp:sp modelId="{070EC417-C6A9-1143-BAC1-1973C45CB43A}">
      <dsp:nvSpPr>
        <dsp:cNvPr id="0" name=""/>
        <dsp:cNvSpPr/>
      </dsp:nvSpPr>
      <dsp:spPr>
        <a:xfrm rot="5400000">
          <a:off x="5201380" y="-1102328"/>
          <a:ext cx="789495"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Advanced Coursework</a:t>
          </a:r>
        </a:p>
        <a:p>
          <a:pPr marL="171450" lvl="1" indent="-171450" algn="l" defTabSz="800100">
            <a:lnSpc>
              <a:spcPct val="90000"/>
            </a:lnSpc>
            <a:spcBef>
              <a:spcPct val="0"/>
            </a:spcBef>
            <a:spcAft>
              <a:spcPct val="15000"/>
            </a:spcAft>
            <a:buChar char="•"/>
          </a:pPr>
          <a:r>
            <a:rPr lang="en-US" sz="1800" kern="1200" dirty="0"/>
            <a:t>General Examination</a:t>
          </a:r>
        </a:p>
        <a:p>
          <a:pPr marL="171450" lvl="1" indent="-171450" algn="l" defTabSz="800100">
            <a:lnSpc>
              <a:spcPct val="90000"/>
            </a:lnSpc>
            <a:spcBef>
              <a:spcPct val="0"/>
            </a:spcBef>
            <a:spcAft>
              <a:spcPct val="15000"/>
            </a:spcAft>
            <a:buChar char="•"/>
          </a:pPr>
          <a:r>
            <a:rPr lang="en-US" sz="1800" kern="1200" dirty="0"/>
            <a:t>Begin Dissertation Research</a:t>
          </a:r>
        </a:p>
      </dsp:txBody>
      <dsp:txXfrm rot="-5400000">
        <a:off x="2962656" y="1174936"/>
        <a:ext cx="5228404" cy="712415"/>
      </dsp:txXfrm>
    </dsp:sp>
    <dsp:sp modelId="{2CBF3993-0962-5245-BA21-49BD55F1E065}">
      <dsp:nvSpPr>
        <dsp:cNvPr id="0" name=""/>
        <dsp:cNvSpPr/>
      </dsp:nvSpPr>
      <dsp:spPr>
        <a:xfrm>
          <a:off x="0" y="1037708"/>
          <a:ext cx="2962655" cy="98686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Year 2</a:t>
          </a:r>
          <a:endParaRPr lang="en-US" sz="3600" kern="1200" dirty="0"/>
        </a:p>
      </dsp:txBody>
      <dsp:txXfrm>
        <a:off x="48175" y="1085883"/>
        <a:ext cx="2866305" cy="890519"/>
      </dsp:txXfrm>
    </dsp:sp>
    <dsp:sp modelId="{351E0947-E3A8-DA4E-8019-D678B6E75BC8}">
      <dsp:nvSpPr>
        <dsp:cNvPr id="0" name=""/>
        <dsp:cNvSpPr/>
      </dsp:nvSpPr>
      <dsp:spPr>
        <a:xfrm rot="5400000">
          <a:off x="5201380" y="-66115"/>
          <a:ext cx="789495"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Dissertation Research</a:t>
          </a:r>
        </a:p>
        <a:p>
          <a:pPr marL="171450" lvl="1" indent="-171450" algn="l" defTabSz="800100">
            <a:lnSpc>
              <a:spcPct val="90000"/>
            </a:lnSpc>
            <a:spcBef>
              <a:spcPct val="0"/>
            </a:spcBef>
            <a:spcAft>
              <a:spcPct val="15000"/>
            </a:spcAft>
            <a:buChar char="•"/>
          </a:pPr>
          <a:r>
            <a:rPr lang="en-US" sz="1800" kern="1200" dirty="0"/>
            <a:t>Publications and Presentations</a:t>
          </a:r>
        </a:p>
        <a:p>
          <a:pPr marL="171450" lvl="1" indent="-171450" algn="l" defTabSz="800100">
            <a:lnSpc>
              <a:spcPct val="90000"/>
            </a:lnSpc>
            <a:spcBef>
              <a:spcPct val="0"/>
            </a:spcBef>
            <a:spcAft>
              <a:spcPct val="15000"/>
            </a:spcAft>
            <a:buChar char="•"/>
          </a:pPr>
          <a:r>
            <a:rPr lang="en-US" sz="1800" kern="1200" dirty="0"/>
            <a:t>Public Defense and Written Dissertation</a:t>
          </a:r>
        </a:p>
      </dsp:txBody>
      <dsp:txXfrm rot="-5400000">
        <a:off x="2962656" y="2211149"/>
        <a:ext cx="5228404" cy="712415"/>
      </dsp:txXfrm>
    </dsp:sp>
    <dsp:sp modelId="{958EAD01-04A9-0943-AB82-AC1E55662074}">
      <dsp:nvSpPr>
        <dsp:cNvPr id="0" name=""/>
        <dsp:cNvSpPr/>
      </dsp:nvSpPr>
      <dsp:spPr>
        <a:xfrm>
          <a:off x="0" y="2073921"/>
          <a:ext cx="2962655" cy="98686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Years 3…</a:t>
          </a:r>
          <a:endParaRPr lang="en-US" sz="3600" kern="1200" dirty="0"/>
        </a:p>
      </dsp:txBody>
      <dsp:txXfrm>
        <a:off x="48175" y="2122096"/>
        <a:ext cx="2866305" cy="890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CDA02-1838-BD4C-A5AF-EE05B9512406}">
      <dsp:nvSpPr>
        <dsp:cNvPr id="0" name=""/>
        <dsp:cNvSpPr/>
      </dsp:nvSpPr>
      <dsp:spPr>
        <a:xfrm rot="5400000">
          <a:off x="5301263" y="-2263358"/>
          <a:ext cx="589729"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Area of Concentration Exploration</a:t>
          </a:r>
        </a:p>
        <a:p>
          <a:pPr marL="228600" lvl="1" indent="-228600" algn="l" defTabSz="889000">
            <a:lnSpc>
              <a:spcPct val="90000"/>
            </a:lnSpc>
            <a:spcBef>
              <a:spcPct val="0"/>
            </a:spcBef>
            <a:spcAft>
              <a:spcPct val="15000"/>
            </a:spcAft>
            <a:buChar char="•"/>
          </a:pPr>
          <a:r>
            <a:rPr lang="en-US" sz="2000" kern="1200" dirty="0"/>
            <a:t>Graduate Seminar</a:t>
          </a:r>
        </a:p>
      </dsp:txBody>
      <dsp:txXfrm rot="-5400000">
        <a:off x="2962656" y="104037"/>
        <a:ext cx="5238156" cy="532153"/>
      </dsp:txXfrm>
    </dsp:sp>
    <dsp:sp modelId="{27E55930-33E9-674D-878E-FED7E0651043}">
      <dsp:nvSpPr>
        <dsp:cNvPr id="0" name=""/>
        <dsp:cNvSpPr/>
      </dsp:nvSpPr>
      <dsp:spPr>
        <a:xfrm>
          <a:off x="0" y="1532"/>
          <a:ext cx="2962655" cy="7371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Block 1</a:t>
          </a:r>
        </a:p>
        <a:p>
          <a:pPr marL="0" lvl="0" indent="0" algn="ctr" defTabSz="889000">
            <a:lnSpc>
              <a:spcPct val="90000"/>
            </a:lnSpc>
            <a:spcBef>
              <a:spcPct val="0"/>
            </a:spcBef>
            <a:spcAft>
              <a:spcPct val="35000"/>
            </a:spcAft>
            <a:buNone/>
          </a:pPr>
          <a:r>
            <a:rPr lang="en-US" sz="2000" kern="1200" dirty="0"/>
            <a:t>August – September </a:t>
          </a:r>
        </a:p>
      </dsp:txBody>
      <dsp:txXfrm>
        <a:off x="35985" y="37517"/>
        <a:ext cx="2890685" cy="665191"/>
      </dsp:txXfrm>
    </dsp:sp>
    <dsp:sp modelId="{2EF3E370-2AFA-094D-B0DC-72E6C7B0259F}">
      <dsp:nvSpPr>
        <dsp:cNvPr id="0" name=""/>
        <dsp:cNvSpPr/>
      </dsp:nvSpPr>
      <dsp:spPr>
        <a:xfrm rot="5400000">
          <a:off x="5301263" y="-1489338"/>
          <a:ext cx="589729"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Lab Rotation 1</a:t>
          </a:r>
        </a:p>
        <a:p>
          <a:pPr marL="228600" lvl="1" indent="-228600" algn="l" defTabSz="889000">
            <a:lnSpc>
              <a:spcPct val="90000"/>
            </a:lnSpc>
            <a:spcBef>
              <a:spcPct val="0"/>
            </a:spcBef>
            <a:spcAft>
              <a:spcPct val="15000"/>
            </a:spcAft>
            <a:buChar char="•"/>
          </a:pPr>
          <a:r>
            <a:rPr lang="en-US" sz="2000" kern="1200" dirty="0"/>
            <a:t>Graduate Seminar</a:t>
          </a:r>
        </a:p>
      </dsp:txBody>
      <dsp:txXfrm rot="-5400000">
        <a:off x="2962656" y="878057"/>
        <a:ext cx="5238156" cy="532153"/>
      </dsp:txXfrm>
    </dsp:sp>
    <dsp:sp modelId="{E84020ED-F3A1-0249-86DC-7CCBF4C5EE74}">
      <dsp:nvSpPr>
        <dsp:cNvPr id="0" name=""/>
        <dsp:cNvSpPr/>
      </dsp:nvSpPr>
      <dsp:spPr>
        <a:xfrm>
          <a:off x="0" y="775552"/>
          <a:ext cx="2962655" cy="7371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Block 2</a:t>
          </a:r>
        </a:p>
        <a:p>
          <a:pPr marL="0" lvl="0" indent="0" algn="ctr" defTabSz="889000">
            <a:lnSpc>
              <a:spcPct val="90000"/>
            </a:lnSpc>
            <a:spcBef>
              <a:spcPct val="0"/>
            </a:spcBef>
            <a:spcAft>
              <a:spcPct val="35000"/>
            </a:spcAft>
            <a:buNone/>
          </a:pPr>
          <a:r>
            <a:rPr lang="en-US" sz="2000" kern="1200" dirty="0"/>
            <a:t>September – December</a:t>
          </a:r>
        </a:p>
      </dsp:txBody>
      <dsp:txXfrm>
        <a:off x="35985" y="811537"/>
        <a:ext cx="2890685" cy="665191"/>
      </dsp:txXfrm>
    </dsp:sp>
    <dsp:sp modelId="{D484ACB3-E8DC-FE42-A6D4-EAA06133EF53}">
      <dsp:nvSpPr>
        <dsp:cNvPr id="0" name=""/>
        <dsp:cNvSpPr/>
      </dsp:nvSpPr>
      <dsp:spPr>
        <a:xfrm rot="5400000">
          <a:off x="5301263" y="-736831"/>
          <a:ext cx="589729"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Lab Rotation 2</a:t>
          </a:r>
        </a:p>
        <a:p>
          <a:pPr marL="228600" lvl="1" indent="-228600" algn="l" defTabSz="889000">
            <a:lnSpc>
              <a:spcPct val="90000"/>
            </a:lnSpc>
            <a:spcBef>
              <a:spcPct val="0"/>
            </a:spcBef>
            <a:spcAft>
              <a:spcPct val="15000"/>
            </a:spcAft>
            <a:buChar char="•"/>
          </a:pPr>
          <a:r>
            <a:rPr lang="en-US" sz="2000" kern="1200" dirty="0"/>
            <a:t>Graduate Seminar</a:t>
          </a:r>
        </a:p>
      </dsp:txBody>
      <dsp:txXfrm rot="-5400000">
        <a:off x="2962656" y="1630564"/>
        <a:ext cx="5238156" cy="532153"/>
      </dsp:txXfrm>
    </dsp:sp>
    <dsp:sp modelId="{61C196B3-9EA8-F948-BFA1-B55613CA93A2}">
      <dsp:nvSpPr>
        <dsp:cNvPr id="0" name=""/>
        <dsp:cNvSpPr/>
      </dsp:nvSpPr>
      <dsp:spPr>
        <a:xfrm>
          <a:off x="0" y="1549572"/>
          <a:ext cx="2962655" cy="7371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Block 3</a:t>
          </a:r>
        </a:p>
        <a:p>
          <a:pPr marL="0" lvl="0" indent="0" algn="ctr" defTabSz="889000">
            <a:lnSpc>
              <a:spcPct val="90000"/>
            </a:lnSpc>
            <a:spcBef>
              <a:spcPct val="0"/>
            </a:spcBef>
            <a:spcAft>
              <a:spcPct val="35000"/>
            </a:spcAft>
            <a:buNone/>
          </a:pPr>
          <a:r>
            <a:rPr lang="en-US" sz="2000" kern="1200"/>
            <a:t>January – March</a:t>
          </a:r>
          <a:endParaRPr lang="en-US" sz="2000" kern="1200" dirty="0"/>
        </a:p>
      </dsp:txBody>
      <dsp:txXfrm>
        <a:off x="35985" y="1585557"/>
        <a:ext cx="2890685" cy="665191"/>
      </dsp:txXfrm>
    </dsp:sp>
    <dsp:sp modelId="{41B1E28C-08AF-7A45-A9A6-4F8B8657C63F}">
      <dsp:nvSpPr>
        <dsp:cNvPr id="0" name=""/>
        <dsp:cNvSpPr/>
      </dsp:nvSpPr>
      <dsp:spPr>
        <a:xfrm rot="5400000">
          <a:off x="5301263" y="58701"/>
          <a:ext cx="589729"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Lab Rotation 3</a:t>
          </a:r>
        </a:p>
        <a:p>
          <a:pPr marL="228600" lvl="1" indent="-228600" algn="l" defTabSz="889000">
            <a:lnSpc>
              <a:spcPct val="90000"/>
            </a:lnSpc>
            <a:spcBef>
              <a:spcPct val="0"/>
            </a:spcBef>
            <a:spcAft>
              <a:spcPct val="15000"/>
            </a:spcAft>
            <a:buChar char="•"/>
          </a:pPr>
          <a:r>
            <a:rPr lang="en-US" sz="2000" kern="1200" dirty="0"/>
            <a:t>Graduate Seminar</a:t>
          </a:r>
        </a:p>
      </dsp:txBody>
      <dsp:txXfrm rot="-5400000">
        <a:off x="2962656" y="2426096"/>
        <a:ext cx="5238156" cy="532153"/>
      </dsp:txXfrm>
    </dsp:sp>
    <dsp:sp modelId="{67992536-139C-2A43-A68F-9F4934636768}">
      <dsp:nvSpPr>
        <dsp:cNvPr id="0" name=""/>
        <dsp:cNvSpPr/>
      </dsp:nvSpPr>
      <dsp:spPr>
        <a:xfrm>
          <a:off x="0" y="2323592"/>
          <a:ext cx="2962655" cy="73716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Block 4</a:t>
          </a:r>
        </a:p>
        <a:p>
          <a:pPr marL="0" lvl="0" indent="0" algn="ctr" defTabSz="889000">
            <a:lnSpc>
              <a:spcPct val="90000"/>
            </a:lnSpc>
            <a:spcBef>
              <a:spcPct val="0"/>
            </a:spcBef>
            <a:spcAft>
              <a:spcPct val="35000"/>
            </a:spcAft>
            <a:buNone/>
          </a:pPr>
          <a:r>
            <a:rPr lang="en-US" sz="2000" kern="1200" dirty="0"/>
            <a:t>March – May</a:t>
          </a:r>
        </a:p>
      </dsp:txBody>
      <dsp:txXfrm>
        <a:off x="35985" y="2359577"/>
        <a:ext cx="2890685" cy="665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151B-885D-5A4B-B35A-035786540BA8}">
      <dsp:nvSpPr>
        <dsp:cNvPr id="0" name=""/>
        <dsp:cNvSpPr/>
      </dsp:nvSpPr>
      <dsp:spPr>
        <a:xfrm>
          <a:off x="1874520" y="0"/>
          <a:ext cx="4480560" cy="448056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0E19-E719-F84E-B552-ABB661000743}">
      <dsp:nvSpPr>
        <dsp:cNvPr id="0" name=""/>
        <dsp:cNvSpPr/>
      </dsp:nvSpPr>
      <dsp:spPr>
        <a:xfrm>
          <a:off x="2300173" y="425653"/>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Academic Preparation </a:t>
          </a:r>
          <a:r>
            <a:rPr lang="en-US" sz="1800" b="0" kern="1200" dirty="0">
              <a:latin typeface="Aptos" panose="020B0004020202020204" pitchFamily="34" charset="0"/>
            </a:rPr>
            <a:t>g</a:t>
          </a:r>
          <a:r>
            <a:rPr lang="en-US" sz="1600" kern="1200" dirty="0">
              <a:latin typeface="Aptos" panose="020B0004020202020204" pitchFamily="34" charset="0"/>
            </a:rPr>
            <a:t>rades, coursework</a:t>
          </a:r>
        </a:p>
      </dsp:txBody>
      <dsp:txXfrm>
        <a:off x="2385475" y="510955"/>
        <a:ext cx="1576814" cy="1576814"/>
      </dsp:txXfrm>
    </dsp:sp>
    <dsp:sp modelId="{82B47FE9-D1D0-EB47-8C7F-C0C787C71DCC}">
      <dsp:nvSpPr>
        <dsp:cNvPr id="0" name=""/>
        <dsp:cNvSpPr/>
      </dsp:nvSpPr>
      <dsp:spPr>
        <a:xfrm>
          <a:off x="4182008" y="425653"/>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Research Experience </a:t>
          </a:r>
          <a:r>
            <a:rPr lang="en-US" sz="1600" kern="1200" dirty="0">
              <a:latin typeface="Aptos" panose="020B0004020202020204" pitchFamily="34" charset="0"/>
            </a:rPr>
            <a:t>technical skills, presentations, publications</a:t>
          </a:r>
        </a:p>
      </dsp:txBody>
      <dsp:txXfrm>
        <a:off x="4267310" y="510955"/>
        <a:ext cx="1576814" cy="1576814"/>
      </dsp:txXfrm>
    </dsp:sp>
    <dsp:sp modelId="{C53158F7-8D62-BD4B-94AC-056ADF12834D}">
      <dsp:nvSpPr>
        <dsp:cNvPr id="0" name=""/>
        <dsp:cNvSpPr/>
      </dsp:nvSpPr>
      <dsp:spPr>
        <a:xfrm>
          <a:off x="2300173" y="2307488"/>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Personal Attributes </a:t>
          </a:r>
          <a:r>
            <a:rPr lang="en-US" sz="1600" kern="1200" dirty="0">
              <a:latin typeface="Aptos" panose="020B0004020202020204" pitchFamily="34" charset="0"/>
            </a:rPr>
            <a:t>curiosity, resilience, teamwork</a:t>
          </a:r>
        </a:p>
      </dsp:txBody>
      <dsp:txXfrm>
        <a:off x="2385475" y="2392790"/>
        <a:ext cx="1576814" cy="1576814"/>
      </dsp:txXfrm>
    </dsp:sp>
    <dsp:sp modelId="{0DB4152E-C90A-3E4A-9C76-53EC9C0BCFE2}">
      <dsp:nvSpPr>
        <dsp:cNvPr id="0" name=""/>
        <dsp:cNvSpPr/>
      </dsp:nvSpPr>
      <dsp:spPr>
        <a:xfrm>
          <a:off x="4182008" y="2307488"/>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Program Fit </a:t>
          </a:r>
          <a:r>
            <a:rPr lang="en-US" sz="1600" kern="1200" dirty="0">
              <a:latin typeface="Aptos" panose="020B0004020202020204" pitchFamily="34" charset="0"/>
            </a:rPr>
            <a:t>research interests, community</a:t>
          </a:r>
          <a:endParaRPr lang="en-US" sz="1800" kern="1200" dirty="0">
            <a:latin typeface="Aptos" panose="020B0004020202020204" pitchFamily="34" charset="0"/>
          </a:endParaRPr>
        </a:p>
      </dsp:txBody>
      <dsp:txXfrm>
        <a:off x="4267310" y="2392790"/>
        <a:ext cx="1576814" cy="15768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151B-885D-5A4B-B35A-035786540BA8}">
      <dsp:nvSpPr>
        <dsp:cNvPr id="0" name=""/>
        <dsp:cNvSpPr/>
      </dsp:nvSpPr>
      <dsp:spPr>
        <a:xfrm>
          <a:off x="1874520" y="0"/>
          <a:ext cx="4480560" cy="448056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0E19-E719-F84E-B552-ABB661000743}">
      <dsp:nvSpPr>
        <dsp:cNvPr id="0" name=""/>
        <dsp:cNvSpPr/>
      </dsp:nvSpPr>
      <dsp:spPr>
        <a:xfrm>
          <a:off x="2300173" y="425653"/>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Academic Preparation </a:t>
          </a:r>
          <a:r>
            <a:rPr lang="en-US" sz="1800" b="0" kern="1200" dirty="0"/>
            <a:t>g</a:t>
          </a:r>
          <a:r>
            <a:rPr lang="en-US" sz="1600" kern="1200" dirty="0"/>
            <a:t>rades, coursework</a:t>
          </a:r>
        </a:p>
      </dsp:txBody>
      <dsp:txXfrm>
        <a:off x="2385475" y="510955"/>
        <a:ext cx="1576814" cy="1576814"/>
      </dsp:txXfrm>
    </dsp:sp>
    <dsp:sp modelId="{82B47FE9-D1D0-EB47-8C7F-C0C787C71DCC}">
      <dsp:nvSpPr>
        <dsp:cNvPr id="0" name=""/>
        <dsp:cNvSpPr/>
      </dsp:nvSpPr>
      <dsp:spPr>
        <a:xfrm>
          <a:off x="0" y="1361072"/>
          <a:ext cx="1398091" cy="926149"/>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3158F7-8D62-BD4B-94AC-056ADF12834D}">
      <dsp:nvSpPr>
        <dsp:cNvPr id="0" name=""/>
        <dsp:cNvSpPr/>
      </dsp:nvSpPr>
      <dsp:spPr>
        <a:xfrm>
          <a:off x="2300173"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B4152E-C90A-3E4A-9C76-53EC9C0BCFE2}">
      <dsp:nvSpPr>
        <dsp:cNvPr id="0" name=""/>
        <dsp:cNvSpPr/>
      </dsp:nvSpPr>
      <dsp:spPr>
        <a:xfrm>
          <a:off x="4182008"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151B-885D-5A4B-B35A-035786540BA8}">
      <dsp:nvSpPr>
        <dsp:cNvPr id="0" name=""/>
        <dsp:cNvSpPr/>
      </dsp:nvSpPr>
      <dsp:spPr>
        <a:xfrm>
          <a:off x="1874520" y="0"/>
          <a:ext cx="4480560" cy="448056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0E19-E719-F84E-B552-ABB661000743}">
      <dsp:nvSpPr>
        <dsp:cNvPr id="0" name=""/>
        <dsp:cNvSpPr/>
      </dsp:nvSpPr>
      <dsp:spPr>
        <a:xfrm>
          <a:off x="2300173" y="425653"/>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385475" y="510955"/>
        <a:ext cx="1576814" cy="1576814"/>
      </dsp:txXfrm>
    </dsp:sp>
    <dsp:sp modelId="{82B47FE9-D1D0-EB47-8C7F-C0C787C71DCC}">
      <dsp:nvSpPr>
        <dsp:cNvPr id="0" name=""/>
        <dsp:cNvSpPr/>
      </dsp:nvSpPr>
      <dsp:spPr>
        <a:xfrm>
          <a:off x="4182008" y="425653"/>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Research Experience </a:t>
          </a:r>
          <a:r>
            <a:rPr lang="en-US" sz="1600" kern="1200" dirty="0"/>
            <a:t>technical skills, presentations, publications</a:t>
          </a:r>
        </a:p>
      </dsp:txBody>
      <dsp:txXfrm>
        <a:off x="4267310" y="510955"/>
        <a:ext cx="1576814" cy="1576814"/>
      </dsp:txXfrm>
    </dsp:sp>
    <dsp:sp modelId="{C53158F7-8D62-BD4B-94AC-056ADF12834D}">
      <dsp:nvSpPr>
        <dsp:cNvPr id="0" name=""/>
        <dsp:cNvSpPr/>
      </dsp:nvSpPr>
      <dsp:spPr>
        <a:xfrm>
          <a:off x="2300173"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385475" y="2392790"/>
        <a:ext cx="1576814" cy="1576814"/>
      </dsp:txXfrm>
    </dsp:sp>
    <dsp:sp modelId="{0DB4152E-C90A-3E4A-9C76-53EC9C0BCFE2}">
      <dsp:nvSpPr>
        <dsp:cNvPr id="0" name=""/>
        <dsp:cNvSpPr/>
      </dsp:nvSpPr>
      <dsp:spPr>
        <a:xfrm>
          <a:off x="4182008"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267310" y="2392790"/>
        <a:ext cx="1576814" cy="15768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151B-885D-5A4B-B35A-035786540BA8}">
      <dsp:nvSpPr>
        <dsp:cNvPr id="0" name=""/>
        <dsp:cNvSpPr/>
      </dsp:nvSpPr>
      <dsp:spPr>
        <a:xfrm>
          <a:off x="1874520" y="0"/>
          <a:ext cx="4480560" cy="448056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0E19-E719-F84E-B552-ABB661000743}">
      <dsp:nvSpPr>
        <dsp:cNvPr id="0" name=""/>
        <dsp:cNvSpPr/>
      </dsp:nvSpPr>
      <dsp:spPr>
        <a:xfrm>
          <a:off x="2300173" y="425653"/>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385475" y="510955"/>
        <a:ext cx="1576814" cy="1576814"/>
      </dsp:txXfrm>
    </dsp:sp>
    <dsp:sp modelId="{82B47FE9-D1D0-EB47-8C7F-C0C787C71DCC}">
      <dsp:nvSpPr>
        <dsp:cNvPr id="0" name=""/>
        <dsp:cNvSpPr/>
      </dsp:nvSpPr>
      <dsp:spPr>
        <a:xfrm>
          <a:off x="4182008" y="425653"/>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267310" y="510955"/>
        <a:ext cx="1576814" cy="1576814"/>
      </dsp:txXfrm>
    </dsp:sp>
    <dsp:sp modelId="{C53158F7-8D62-BD4B-94AC-056ADF12834D}">
      <dsp:nvSpPr>
        <dsp:cNvPr id="0" name=""/>
        <dsp:cNvSpPr/>
      </dsp:nvSpPr>
      <dsp:spPr>
        <a:xfrm>
          <a:off x="2300173" y="2307488"/>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Personal Attributes </a:t>
          </a:r>
          <a:r>
            <a:rPr lang="en-US" sz="1600" kern="1200" dirty="0"/>
            <a:t>curiosity, resilience, teamwork</a:t>
          </a:r>
        </a:p>
      </dsp:txBody>
      <dsp:txXfrm>
        <a:off x="2385475" y="2392790"/>
        <a:ext cx="1576814" cy="1576814"/>
      </dsp:txXfrm>
    </dsp:sp>
    <dsp:sp modelId="{0DB4152E-C90A-3E4A-9C76-53EC9C0BCFE2}">
      <dsp:nvSpPr>
        <dsp:cNvPr id="0" name=""/>
        <dsp:cNvSpPr/>
      </dsp:nvSpPr>
      <dsp:spPr>
        <a:xfrm>
          <a:off x="4182008"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267310" y="2392790"/>
        <a:ext cx="1576814" cy="15768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B151B-885D-5A4B-B35A-035786540BA8}">
      <dsp:nvSpPr>
        <dsp:cNvPr id="0" name=""/>
        <dsp:cNvSpPr/>
      </dsp:nvSpPr>
      <dsp:spPr>
        <a:xfrm>
          <a:off x="1874520" y="0"/>
          <a:ext cx="4480560" cy="448056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0E19-E719-F84E-B552-ABB661000743}">
      <dsp:nvSpPr>
        <dsp:cNvPr id="0" name=""/>
        <dsp:cNvSpPr/>
      </dsp:nvSpPr>
      <dsp:spPr>
        <a:xfrm>
          <a:off x="2300173" y="425653"/>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385475" y="510955"/>
        <a:ext cx="1576814" cy="1576814"/>
      </dsp:txXfrm>
    </dsp:sp>
    <dsp:sp modelId="{82B47FE9-D1D0-EB47-8C7F-C0C787C71DCC}">
      <dsp:nvSpPr>
        <dsp:cNvPr id="0" name=""/>
        <dsp:cNvSpPr/>
      </dsp:nvSpPr>
      <dsp:spPr>
        <a:xfrm>
          <a:off x="4182008" y="425653"/>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267310" y="510955"/>
        <a:ext cx="1576814" cy="1576814"/>
      </dsp:txXfrm>
    </dsp:sp>
    <dsp:sp modelId="{C53158F7-8D62-BD4B-94AC-056ADF12834D}">
      <dsp:nvSpPr>
        <dsp:cNvPr id="0" name=""/>
        <dsp:cNvSpPr/>
      </dsp:nvSpPr>
      <dsp:spPr>
        <a:xfrm>
          <a:off x="2300173" y="2307488"/>
          <a:ext cx="1747418" cy="174741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385475" y="2392790"/>
        <a:ext cx="1576814" cy="1576814"/>
      </dsp:txXfrm>
    </dsp:sp>
    <dsp:sp modelId="{0DB4152E-C90A-3E4A-9C76-53EC9C0BCFE2}">
      <dsp:nvSpPr>
        <dsp:cNvPr id="0" name=""/>
        <dsp:cNvSpPr/>
      </dsp:nvSpPr>
      <dsp:spPr>
        <a:xfrm>
          <a:off x="4182008" y="2307488"/>
          <a:ext cx="1747418" cy="17474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Program Fit </a:t>
          </a:r>
          <a:r>
            <a:rPr lang="en-US" sz="1600" kern="1200" dirty="0"/>
            <a:t>research interests, community</a:t>
          </a:r>
          <a:endParaRPr lang="en-US" sz="1800" kern="1200" dirty="0"/>
        </a:p>
      </dsp:txBody>
      <dsp:txXfrm>
        <a:off x="4267310" y="2392790"/>
        <a:ext cx="1576814" cy="15768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4DCA9-263A-7942-A985-35B151D4AA4D}">
      <dsp:nvSpPr>
        <dsp:cNvPr id="0" name=""/>
        <dsp:cNvSpPr/>
      </dsp:nvSpPr>
      <dsp:spPr>
        <a:xfrm>
          <a:off x="0" y="0"/>
          <a:ext cx="6336792" cy="68256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Application Deadline – December 1</a:t>
          </a:r>
        </a:p>
      </dsp:txBody>
      <dsp:txXfrm>
        <a:off x="19992" y="19992"/>
        <a:ext cx="5520394" cy="642577"/>
      </dsp:txXfrm>
    </dsp:sp>
    <dsp:sp modelId="{456575F9-2A51-4E41-A88E-FAD2445AF1CC}">
      <dsp:nvSpPr>
        <dsp:cNvPr id="0" name=""/>
        <dsp:cNvSpPr/>
      </dsp:nvSpPr>
      <dsp:spPr>
        <a:xfrm>
          <a:off x="473202" y="777361"/>
          <a:ext cx="6336792" cy="68256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Initial Review – December</a:t>
          </a:r>
        </a:p>
      </dsp:txBody>
      <dsp:txXfrm>
        <a:off x="493194" y="797353"/>
        <a:ext cx="5379941" cy="642577"/>
      </dsp:txXfrm>
    </dsp:sp>
    <dsp:sp modelId="{3387AE34-E2CA-234D-AA5C-13172AB6D09B}">
      <dsp:nvSpPr>
        <dsp:cNvPr id="0" name=""/>
        <dsp:cNvSpPr/>
      </dsp:nvSpPr>
      <dsp:spPr>
        <a:xfrm>
          <a:off x="946404" y="1554723"/>
          <a:ext cx="6336792" cy="68256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Virtual Interviews – January/February</a:t>
          </a:r>
        </a:p>
      </dsp:txBody>
      <dsp:txXfrm>
        <a:off x="966396" y="1574715"/>
        <a:ext cx="5379941" cy="642577"/>
      </dsp:txXfrm>
    </dsp:sp>
    <dsp:sp modelId="{A178CA16-9A63-7A44-A9B5-4ECD165B5AFC}">
      <dsp:nvSpPr>
        <dsp:cNvPr id="0" name=""/>
        <dsp:cNvSpPr/>
      </dsp:nvSpPr>
      <dsp:spPr>
        <a:xfrm>
          <a:off x="1419605" y="2307604"/>
          <a:ext cx="6336792" cy="7315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Final Decisions – February/March</a:t>
          </a:r>
        </a:p>
      </dsp:txBody>
      <dsp:txXfrm>
        <a:off x="1441031" y="2329030"/>
        <a:ext cx="5377073" cy="688669"/>
      </dsp:txXfrm>
    </dsp:sp>
    <dsp:sp modelId="{FB86F732-5730-3246-B4FB-F0DDD61BDCDA}">
      <dsp:nvSpPr>
        <dsp:cNvPr id="0" name=""/>
        <dsp:cNvSpPr/>
      </dsp:nvSpPr>
      <dsp:spPr>
        <a:xfrm>
          <a:off x="1892808" y="3109446"/>
          <a:ext cx="6336792" cy="68256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Accepted Student Days – March</a:t>
          </a:r>
        </a:p>
      </dsp:txBody>
      <dsp:txXfrm>
        <a:off x="1912800" y="3129438"/>
        <a:ext cx="5379941" cy="642577"/>
      </dsp:txXfrm>
    </dsp:sp>
    <dsp:sp modelId="{E6204FE6-6434-D74A-91E1-EC3EEF372CA1}">
      <dsp:nvSpPr>
        <dsp:cNvPr id="0" name=""/>
        <dsp:cNvSpPr/>
      </dsp:nvSpPr>
      <dsp:spPr>
        <a:xfrm>
          <a:off x="5893127" y="498649"/>
          <a:ext cx="443664" cy="443664"/>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ptos" panose="020B0004020202020204" pitchFamily="34" charset="0"/>
          </a:endParaRPr>
        </a:p>
      </dsp:txBody>
      <dsp:txXfrm>
        <a:off x="5992951" y="498649"/>
        <a:ext cx="244016" cy="333857"/>
      </dsp:txXfrm>
    </dsp:sp>
    <dsp:sp modelId="{26C65668-1C60-FC4A-BBAD-EB643D400917}">
      <dsp:nvSpPr>
        <dsp:cNvPr id="0" name=""/>
        <dsp:cNvSpPr/>
      </dsp:nvSpPr>
      <dsp:spPr>
        <a:xfrm>
          <a:off x="6366329" y="1276010"/>
          <a:ext cx="443664" cy="443664"/>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ptos" panose="020B0004020202020204" pitchFamily="34" charset="0"/>
          </a:endParaRPr>
        </a:p>
      </dsp:txBody>
      <dsp:txXfrm>
        <a:off x="6466153" y="1276010"/>
        <a:ext cx="244016" cy="333857"/>
      </dsp:txXfrm>
    </dsp:sp>
    <dsp:sp modelId="{4A1FE950-A1FB-6B42-9B54-DA64564F9FE0}">
      <dsp:nvSpPr>
        <dsp:cNvPr id="0" name=""/>
        <dsp:cNvSpPr/>
      </dsp:nvSpPr>
      <dsp:spPr>
        <a:xfrm>
          <a:off x="6839531" y="2041996"/>
          <a:ext cx="443664" cy="443664"/>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ptos" panose="020B0004020202020204" pitchFamily="34" charset="0"/>
          </a:endParaRPr>
        </a:p>
      </dsp:txBody>
      <dsp:txXfrm>
        <a:off x="6939355" y="2041996"/>
        <a:ext cx="244016" cy="333857"/>
      </dsp:txXfrm>
    </dsp:sp>
    <dsp:sp modelId="{2C02D4F4-8C66-E04D-AED0-4DABA318B73C}">
      <dsp:nvSpPr>
        <dsp:cNvPr id="0" name=""/>
        <dsp:cNvSpPr/>
      </dsp:nvSpPr>
      <dsp:spPr>
        <a:xfrm>
          <a:off x="7312733" y="2826941"/>
          <a:ext cx="443664" cy="443664"/>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ptos" panose="020B0004020202020204" pitchFamily="34" charset="0"/>
          </a:endParaRPr>
        </a:p>
      </dsp:txBody>
      <dsp:txXfrm>
        <a:off x="7412557" y="2826941"/>
        <a:ext cx="244016" cy="3338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503361-BCFB-C645-AB20-1942CE599D08}" type="datetimeFigureOut">
              <a:rPr lang="en-US" smtClean="0"/>
              <a:t>10/18/2024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0D9DCE-0100-B047-B263-C910E4E93E85}" type="slidenum">
              <a:rPr lang="en-US" smtClean="0"/>
              <a:t>‹#›</a:t>
            </a:fld>
            <a:endParaRPr lang="en-US"/>
          </a:p>
        </p:txBody>
      </p:sp>
    </p:spTree>
    <p:extLst>
      <p:ext uri="{BB962C8B-B14F-4D97-AF65-F5344CB8AC3E}">
        <p14:creationId xmlns:p14="http://schemas.microsoft.com/office/powerpoint/2010/main" val="1054353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BD7416-84E8-6745-8BE3-E516E5F20B1E}" type="datetimeFigureOut">
              <a:rPr lang="en-US" smtClean="0"/>
              <a:t>10/18/2024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421DDC-7030-EA4B-B77F-4ADE91E903C0}" type="slidenum">
              <a:rPr lang="en-US" smtClean="0"/>
              <a:t>‹#›</a:t>
            </a:fld>
            <a:endParaRPr lang="en-US"/>
          </a:p>
        </p:txBody>
      </p:sp>
    </p:spTree>
    <p:extLst>
      <p:ext uri="{BB962C8B-B14F-4D97-AF65-F5344CB8AC3E}">
        <p14:creationId xmlns:p14="http://schemas.microsoft.com/office/powerpoint/2010/main" val="2423477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B75252-1E6C-DD46-BB09-CDE055F924F6}" type="slidenum">
              <a:rPr lang="en-US" smtClean="0"/>
              <a:t>1</a:t>
            </a:fld>
            <a:endParaRPr lang="en-US"/>
          </a:p>
        </p:txBody>
      </p:sp>
    </p:spTree>
    <p:extLst>
      <p:ext uri="{BB962C8B-B14F-4D97-AF65-F5344CB8AC3E}">
        <p14:creationId xmlns:p14="http://schemas.microsoft.com/office/powerpoint/2010/main" val="20017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EC78F-5722-3544-BCD1-634413AFB9EB}" type="slidenum">
              <a:rPr lang="en-US" smtClean="0"/>
              <a:t>7</a:t>
            </a:fld>
            <a:endParaRPr lang="en-US"/>
          </a:p>
        </p:txBody>
      </p:sp>
    </p:spTree>
    <p:extLst>
      <p:ext uri="{BB962C8B-B14F-4D97-AF65-F5344CB8AC3E}">
        <p14:creationId xmlns:p14="http://schemas.microsoft.com/office/powerpoint/2010/main" val="187963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21DDC-7030-EA4B-B77F-4ADE91E903C0}" type="slidenum">
              <a:rPr lang="en-US" smtClean="0"/>
              <a:t>10</a:t>
            </a:fld>
            <a:endParaRPr lang="en-US"/>
          </a:p>
        </p:txBody>
      </p:sp>
    </p:spTree>
    <p:extLst>
      <p:ext uri="{BB962C8B-B14F-4D97-AF65-F5344CB8AC3E}">
        <p14:creationId xmlns:p14="http://schemas.microsoft.com/office/powerpoint/2010/main" val="295715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C6B9A-BFE4-954C-9C71-A6B0B4F0B6B0}" type="slidenum">
              <a:rPr lang="en-US" sz="1200"/>
              <a:pPr/>
              <a:t>17</a:t>
            </a:fld>
            <a:endParaRPr lang="en-US" sz="1200" dirty="0"/>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ptos" panose="020B0004020202020204" pitchFamily="34" charset="0"/>
              </a:defRPr>
            </a:lvl1pPr>
          </a:lstStyle>
          <a:p>
            <a:r>
              <a:rPr lang="en-US" dirty="0"/>
              <a:t>Headline </a:t>
            </a:r>
          </a:p>
        </p:txBody>
      </p:sp>
      <p:sp>
        <p:nvSpPr>
          <p:cNvPr id="3" name="Content Placeholder 2"/>
          <p:cNvSpPr>
            <a:spLocks noGrp="1"/>
          </p:cNvSpPr>
          <p:nvPr>
            <p:ph idx="1"/>
          </p:nvPr>
        </p:nvSpPr>
        <p:spPr/>
        <p:txBody>
          <a:bodyPr>
            <a:normAutofit/>
          </a:bodyPr>
          <a:lstStyle>
            <a:lvl1pPr>
              <a:defRPr sz="2400">
                <a:latin typeface="Aptos" panose="020B0004020202020204" pitchFamily="34" charset="0"/>
              </a:defRPr>
            </a:lvl1pPr>
            <a:lvl2pPr>
              <a:defRPr sz="1800">
                <a:latin typeface="Aptos" panose="020B0004020202020204" pitchFamily="34" charset="0"/>
              </a:defRPr>
            </a:lvl2pPr>
            <a:lvl3pPr>
              <a:defRPr sz="1800">
                <a:latin typeface="Aptos" panose="020B0004020202020204" pitchFamily="34" charset="0"/>
              </a:defRPr>
            </a:lvl3pPr>
            <a:lvl4pPr>
              <a:defRPr sz="1800">
                <a:latin typeface="Aptos" panose="020B0004020202020204" pitchFamily="34" charset="0"/>
              </a:defRPr>
            </a:lvl4pPr>
            <a:lvl5pPr>
              <a:defRPr sz="1800">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Headline</a:t>
            </a:r>
          </a:p>
        </p:txBody>
      </p:sp>
      <p:sp>
        <p:nvSpPr>
          <p:cNvPr id="3" name="Content Placeholder 2"/>
          <p:cNvSpPr>
            <a:spLocks noGrp="1" noChangeAspect="1"/>
          </p:cNvSpPr>
          <p:nvPr>
            <p:ph sz="half" idx="1"/>
          </p:nvPr>
        </p:nvSpPr>
        <p:spPr>
          <a:xfrm>
            <a:off x="457200" y="1335025"/>
            <a:ext cx="4038600" cy="3054852"/>
          </a:xfrm>
        </p:spPr>
        <p:txBody>
          <a:bodyPr>
            <a:normAutofit/>
          </a:bodyPr>
          <a:lstStyle>
            <a:lvl1pPr>
              <a:defRPr sz="24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35025"/>
            <a:ext cx="4038600" cy="3071876"/>
          </a:xfrm>
        </p:spPr>
        <p:txBody>
          <a:bodyPr>
            <a:normAutofit/>
          </a:bodyPr>
          <a:lstStyle>
            <a:lvl1pPr marL="0" indent="0">
              <a:buNone/>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Headline</a:t>
            </a:r>
          </a:p>
        </p:txBody>
      </p:sp>
      <p:sp>
        <p:nvSpPr>
          <p:cNvPr id="3" name="Text Placeholder 2"/>
          <p:cNvSpPr>
            <a:spLocks noGrp="1"/>
          </p:cNvSpPr>
          <p:nvPr>
            <p:ph type="body" idx="1" hasCustomPrompt="1"/>
          </p:nvPr>
        </p:nvSpPr>
        <p:spPr>
          <a:xfrm>
            <a:off x="457200" y="1286405"/>
            <a:ext cx="4040188" cy="481012"/>
          </a:xfrm>
        </p:spPr>
        <p:txBody>
          <a:bodyPr anchor="b"/>
          <a:lstStyle>
            <a:lvl1pPr marL="0" indent="0">
              <a:buNone/>
              <a:defRPr sz="2400" b="1">
                <a:solidFill>
                  <a:srgbClr val="100E4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1</a:t>
            </a:r>
          </a:p>
        </p:txBody>
      </p:sp>
      <p:sp>
        <p:nvSpPr>
          <p:cNvPr id="4" name="Content Placeholder 3"/>
          <p:cNvSpPr>
            <a:spLocks noGrp="1"/>
          </p:cNvSpPr>
          <p:nvPr>
            <p:ph sz="half" idx="2"/>
          </p:nvPr>
        </p:nvSpPr>
        <p:spPr>
          <a:xfrm>
            <a:off x="457200" y="1837267"/>
            <a:ext cx="4040188" cy="2582333"/>
          </a:xfrm>
        </p:spPr>
        <p:txBody>
          <a:bodyPr>
            <a:normAutofit/>
          </a:bodyPr>
          <a:lstStyle>
            <a:lvl1pPr marL="228600" indent="-228600">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286405"/>
            <a:ext cx="4041775" cy="481012"/>
          </a:xfrm>
        </p:spPr>
        <p:txBody>
          <a:bodyPr anchor="b"/>
          <a:lstStyle>
            <a:lvl1pPr marL="0" indent="0">
              <a:buNone/>
              <a:defRPr sz="2400" b="1">
                <a:solidFill>
                  <a:srgbClr val="100E4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2</a:t>
            </a:r>
          </a:p>
        </p:txBody>
      </p:sp>
      <p:sp>
        <p:nvSpPr>
          <p:cNvPr id="6" name="Content Placeholder 5"/>
          <p:cNvSpPr>
            <a:spLocks noGrp="1"/>
          </p:cNvSpPr>
          <p:nvPr>
            <p:ph sz="quarter" idx="4"/>
          </p:nvPr>
        </p:nvSpPr>
        <p:spPr>
          <a:xfrm>
            <a:off x="4645025" y="1837267"/>
            <a:ext cx="4041775" cy="2582333"/>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7867"/>
            <a:ext cx="8229600" cy="775758"/>
          </a:xfrm>
          <a:prstGeom prst="rect">
            <a:avLst/>
          </a:prstGeom>
        </p:spPr>
        <p:txBody>
          <a:bodyPr vert="horz" lIns="91440" tIns="45720" rIns="91440" bIns="45720" rtlCol="0" anchor="t">
            <a:normAutofit/>
          </a:bodyPr>
          <a:lstStyle/>
          <a:p>
            <a:r>
              <a:rPr lang="en-US" dirty="0"/>
              <a:t>Headline</a:t>
            </a:r>
          </a:p>
        </p:txBody>
      </p:sp>
      <p:sp>
        <p:nvSpPr>
          <p:cNvPr id="3" name="Text Placeholder 2"/>
          <p:cNvSpPr>
            <a:spLocks noGrp="1"/>
          </p:cNvSpPr>
          <p:nvPr>
            <p:ph type="body" idx="1"/>
          </p:nvPr>
        </p:nvSpPr>
        <p:spPr>
          <a:xfrm>
            <a:off x="457200" y="1337733"/>
            <a:ext cx="8229600" cy="30628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4716461"/>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C7697F5-3DCA-0A4F-B9EA-FEC2794BD1A6}" type="slidenum">
              <a:rPr lang="en-US" smtClean="0"/>
              <a:pPr/>
              <a:t>‹#›</a:t>
            </a:fld>
            <a:endParaRPr lang="en-US" dirty="0"/>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Lst>
  <p:txStyles>
    <p:titleStyle>
      <a:lvl1pPr algn="l" defTabSz="457200" rtl="0" eaLnBrk="1" latinLnBrk="0" hangingPunct="1">
        <a:lnSpc>
          <a:spcPct val="90000"/>
        </a:lnSpc>
        <a:spcBef>
          <a:spcPct val="0"/>
        </a:spcBef>
        <a:buNone/>
        <a:defRPr sz="3600" kern="1200">
          <a:solidFill>
            <a:srgbClr val="100E42"/>
          </a:solidFill>
          <a:latin typeface="Aptos" panose="020B0004020202020204" pitchFamily="34" charset="0"/>
          <a:ea typeface="+mj-ea"/>
          <a:cs typeface="Arial"/>
        </a:defRPr>
      </a:lvl1pPr>
    </p:titleStyle>
    <p:bodyStyle>
      <a:lvl1pPr marL="228600" indent="-228600" algn="l" defTabSz="457200" rtl="0" eaLnBrk="1" latinLnBrk="0" hangingPunct="1">
        <a:spcBef>
          <a:spcPct val="20000"/>
        </a:spcBef>
        <a:buFont typeface="Arial"/>
        <a:buChar char="•"/>
        <a:tabLst/>
        <a:defRPr sz="2400" kern="1200">
          <a:solidFill>
            <a:schemeClr val="tx1"/>
          </a:solidFill>
          <a:latin typeface="Aptos" panose="020B0004020202020204" pitchFamily="34" charset="0"/>
          <a:ea typeface="+mn-ea"/>
          <a:cs typeface="Arial"/>
        </a:defRPr>
      </a:lvl1pPr>
      <a:lvl2pPr marL="685800" indent="-228600" algn="l" defTabSz="457200" rtl="0" eaLnBrk="1" latinLnBrk="0" hangingPunct="1">
        <a:spcBef>
          <a:spcPct val="20000"/>
        </a:spcBef>
        <a:buFont typeface="Lucida Grande"/>
        <a:buChar char="–"/>
        <a:tabLst>
          <a:tab pos="228600" algn="l"/>
        </a:tabLst>
        <a:defRPr sz="1800" kern="1200">
          <a:solidFill>
            <a:schemeClr val="tx1"/>
          </a:solidFill>
          <a:latin typeface="Aptos" panose="020B0004020202020204" pitchFamily="34" charset="0"/>
          <a:ea typeface="+mn-ea"/>
          <a:cs typeface="Arial"/>
        </a:defRPr>
      </a:lvl2pPr>
      <a:lvl3pPr marL="1143000" indent="-228600" algn="l" defTabSz="457200" rtl="0" eaLnBrk="1" latinLnBrk="0" hangingPunct="1">
        <a:spcBef>
          <a:spcPct val="20000"/>
        </a:spcBef>
        <a:buFont typeface="Lucida Grande"/>
        <a:buChar char="–"/>
        <a:tabLst>
          <a:tab pos="228600" algn="l"/>
        </a:tabLst>
        <a:defRPr sz="1800" kern="1200">
          <a:solidFill>
            <a:schemeClr val="tx1"/>
          </a:solidFill>
          <a:latin typeface="Aptos" panose="020B0004020202020204" pitchFamily="34" charset="0"/>
          <a:ea typeface="+mn-ea"/>
          <a:cs typeface="Arial"/>
        </a:defRPr>
      </a:lvl3pPr>
      <a:lvl4pPr marL="1600200" indent="-228600" algn="l" defTabSz="457200" rtl="0" eaLnBrk="1" latinLnBrk="0" hangingPunct="1">
        <a:spcBef>
          <a:spcPct val="20000"/>
        </a:spcBef>
        <a:buFont typeface="Lucida Grande"/>
        <a:buChar char="–"/>
        <a:tabLst>
          <a:tab pos="228600" algn="l"/>
        </a:tabLst>
        <a:defRPr sz="1800" kern="1200">
          <a:solidFill>
            <a:schemeClr val="tx1"/>
          </a:solidFill>
          <a:latin typeface="Aptos" panose="020B0004020202020204" pitchFamily="34" charset="0"/>
          <a:ea typeface="+mn-ea"/>
          <a:cs typeface="Arial"/>
        </a:defRPr>
      </a:lvl4pPr>
      <a:lvl5pPr marL="2057400" indent="-228600" algn="l" defTabSz="457200" rtl="0" eaLnBrk="1" latinLnBrk="0" hangingPunct="1">
        <a:spcBef>
          <a:spcPct val="20000"/>
        </a:spcBef>
        <a:buFont typeface="Lucida Grande"/>
        <a:buChar char="–"/>
        <a:tabLst>
          <a:tab pos="228600" algn="l"/>
        </a:tabLst>
        <a:defRPr sz="1800" kern="1200">
          <a:solidFill>
            <a:schemeClr val="tx1"/>
          </a:solidFill>
          <a:latin typeface="Aptos" panose="020B0004020202020204"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BiomedSciAdmissions@uchc.edu"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867"/>
            <a:ext cx="8229600" cy="1049866"/>
          </a:xfrm>
        </p:spPr>
        <p:txBody>
          <a:bodyPr anchor="t">
            <a:noAutofit/>
          </a:bodyPr>
          <a:lstStyle/>
          <a:p>
            <a:pPr algn="ctr">
              <a:lnSpc>
                <a:spcPct val="100000"/>
              </a:lnSpc>
            </a:pPr>
            <a:r>
              <a:rPr lang="en-US" sz="3200" dirty="0"/>
              <a:t>Biomedical Science PhD Program</a:t>
            </a:r>
            <a:br>
              <a:rPr lang="en-US" sz="3200" dirty="0"/>
            </a:br>
            <a:r>
              <a:rPr lang="en-US" sz="3200" dirty="0"/>
              <a:t>Information Session 2024</a:t>
            </a:r>
          </a:p>
        </p:txBody>
      </p:sp>
      <p:pic>
        <p:nvPicPr>
          <p:cNvPr id="4" name="Picture Placeholder 4" descr="PatientTower_JGelineau6269s.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2122" b="22122"/>
          <a:stretch/>
        </p:blipFill>
        <p:spPr>
          <a:xfrm>
            <a:off x="457200" y="1337733"/>
            <a:ext cx="8229600" cy="3062817"/>
          </a:xfrm>
          <a:noFill/>
          <a:effectLst/>
        </p:spPr>
      </p:pic>
    </p:spTree>
    <p:extLst>
      <p:ext uri="{BB962C8B-B14F-4D97-AF65-F5344CB8AC3E}">
        <p14:creationId xmlns:p14="http://schemas.microsoft.com/office/powerpoint/2010/main" val="294898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15C6-1F7C-40EC-F34F-6E7A94B5E282}"/>
              </a:ext>
            </a:extLst>
          </p:cNvPr>
          <p:cNvSpPr>
            <a:spLocks noGrp="1"/>
          </p:cNvSpPr>
          <p:nvPr>
            <p:ph type="title"/>
          </p:nvPr>
        </p:nvSpPr>
        <p:spPr>
          <a:xfrm>
            <a:off x="457200" y="287866"/>
            <a:ext cx="8229600" cy="877545"/>
          </a:xfrm>
        </p:spPr>
        <p:txBody>
          <a:bodyPr>
            <a:normAutofit/>
          </a:bodyPr>
          <a:lstStyle/>
          <a:p>
            <a:r>
              <a:rPr lang="en-US" dirty="0"/>
              <a:t>First Yeat Graduate Experience Course</a:t>
            </a:r>
          </a:p>
        </p:txBody>
      </p:sp>
      <p:graphicFrame>
        <p:nvGraphicFramePr>
          <p:cNvPr id="10" name="Content Placeholder 9">
            <a:extLst>
              <a:ext uri="{FF2B5EF4-FFF2-40B4-BE49-F238E27FC236}">
                <a16:creationId xmlns:a16="http://schemas.microsoft.com/office/drawing/2014/main" id="{5E20A407-E758-1D79-0529-2500B98C23EF}"/>
              </a:ext>
            </a:extLst>
          </p:cNvPr>
          <p:cNvGraphicFramePr>
            <a:graphicFrameLocks noGrp="1"/>
          </p:cNvGraphicFramePr>
          <p:nvPr>
            <p:ph idx="1"/>
            <p:extLst>
              <p:ext uri="{D42A27DB-BD31-4B8C-83A1-F6EECF244321}">
                <p14:modId xmlns:p14="http://schemas.microsoft.com/office/powerpoint/2010/main" val="2187392749"/>
              </p:ext>
            </p:extLst>
          </p:nvPr>
        </p:nvGraphicFramePr>
        <p:xfrm>
          <a:off x="457200" y="1409981"/>
          <a:ext cx="8229600" cy="306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891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867"/>
            <a:ext cx="8229600" cy="775758"/>
          </a:xfrm>
        </p:spPr>
        <p:txBody>
          <a:bodyPr anchor="t">
            <a:normAutofit/>
          </a:bodyPr>
          <a:lstStyle/>
          <a:p>
            <a:r>
              <a:rPr lang="en-US" dirty="0"/>
              <a:t>Program Outcomes</a:t>
            </a:r>
          </a:p>
        </p:txBody>
      </p:sp>
      <p:sp>
        <p:nvSpPr>
          <p:cNvPr id="31746" name="Content Placeholder 2"/>
          <p:cNvSpPr>
            <a:spLocks noGrp="1"/>
          </p:cNvSpPr>
          <p:nvPr>
            <p:ph sz="half" idx="1"/>
          </p:nvPr>
        </p:nvSpPr>
        <p:spPr>
          <a:xfrm>
            <a:off x="457200" y="1616202"/>
            <a:ext cx="4191000" cy="1911095"/>
          </a:xfrm>
        </p:spPr>
        <p:txBody>
          <a:bodyPr>
            <a:normAutofit/>
          </a:bodyPr>
          <a:lstStyle/>
          <a:p>
            <a:pPr marL="0" indent="0">
              <a:buNone/>
            </a:pPr>
            <a:r>
              <a:rPr lang="en-US" dirty="0">
                <a:latin typeface="Aptos" panose="020B0004020202020204" pitchFamily="34" charset="0"/>
              </a:rPr>
              <a:t>~5.5 years time to degree</a:t>
            </a:r>
          </a:p>
          <a:p>
            <a:pPr marL="0" indent="0">
              <a:buNone/>
            </a:pPr>
            <a:r>
              <a:rPr lang="en-US" dirty="0">
                <a:latin typeface="Aptos" panose="020B0004020202020204" pitchFamily="34" charset="0"/>
              </a:rPr>
              <a:t>~3-4 publications</a:t>
            </a:r>
          </a:p>
          <a:p>
            <a:pPr marL="0" indent="0">
              <a:buNone/>
            </a:pPr>
            <a:r>
              <a:rPr lang="en-US" dirty="0">
                <a:latin typeface="Aptos" panose="020B0004020202020204" pitchFamily="34" charset="0"/>
              </a:rPr>
              <a:t>~4 conference presentations</a:t>
            </a:r>
          </a:p>
        </p:txBody>
      </p:sp>
      <p:pic>
        <p:nvPicPr>
          <p:cNvPr id="6" name="Picture 5">
            <a:extLst>
              <a:ext uri="{FF2B5EF4-FFF2-40B4-BE49-F238E27FC236}">
                <a16:creationId xmlns:a16="http://schemas.microsoft.com/office/drawing/2014/main" id="{F856F01A-3F53-AF4D-91CD-319D904363B0}"/>
              </a:ext>
            </a:extLst>
          </p:cNvPr>
          <p:cNvPicPr>
            <a:picLocks noChangeAspect="1"/>
          </p:cNvPicPr>
          <p:nvPr/>
        </p:nvPicPr>
        <p:blipFill rotWithShape="1">
          <a:blip r:embed="rId2">
            <a:extLst>
              <a:ext uri="{28A0092B-C50C-407E-A947-70E740481C1C}">
                <a14:useLocalDpi xmlns:a14="http://schemas.microsoft.com/office/drawing/2010/main" val="0"/>
              </a:ext>
            </a:extLst>
          </a:blip>
          <a:srcRect l="29328" r="13481" b="-3"/>
          <a:stretch/>
        </p:blipFill>
        <p:spPr>
          <a:xfrm>
            <a:off x="4648200" y="1232155"/>
            <a:ext cx="4038600" cy="3071876"/>
          </a:xfrm>
          <a:prstGeom prst="rect">
            <a:avLst/>
          </a:prstGeom>
          <a:noFill/>
          <a:ln>
            <a:noFill/>
          </a:ln>
        </p:spPr>
      </p:pic>
    </p:spTree>
    <p:extLst>
      <p:ext uri="{BB962C8B-B14F-4D97-AF65-F5344CB8AC3E}">
        <p14:creationId xmlns:p14="http://schemas.microsoft.com/office/powerpoint/2010/main" val="380720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Support</a:t>
            </a:r>
          </a:p>
        </p:txBody>
      </p:sp>
      <p:sp>
        <p:nvSpPr>
          <p:cNvPr id="43010" name="Content Placeholder 2"/>
          <p:cNvSpPr>
            <a:spLocks noGrp="1"/>
          </p:cNvSpPr>
          <p:nvPr>
            <p:ph idx="1"/>
          </p:nvPr>
        </p:nvSpPr>
        <p:spPr/>
        <p:txBody>
          <a:bodyPr>
            <a:noAutofit/>
          </a:bodyPr>
          <a:lstStyle/>
          <a:p>
            <a:r>
              <a:rPr lang="en-US" dirty="0">
                <a:ea typeface="ＭＳ Ｐゴシック" charset="0"/>
                <a:cs typeface="ＭＳ Ｐゴシック" charset="0"/>
              </a:rPr>
              <a:t>12-month </a:t>
            </a:r>
            <a:r>
              <a:rPr lang="en-US" dirty="0">
                <a:solidFill>
                  <a:schemeClr val="tx1"/>
                </a:solidFill>
                <a:ea typeface="ＭＳ Ｐゴシック" charset="0"/>
                <a:cs typeface="ＭＳ Ｐゴシック" charset="0"/>
              </a:rPr>
              <a:t>graduate assistantship currently at </a:t>
            </a:r>
            <a:r>
              <a:rPr lang="en-US" dirty="0">
                <a:ea typeface="ＭＳ Ｐゴシック" charset="0"/>
                <a:cs typeface="ＭＳ Ｐゴシック" charset="0"/>
              </a:rPr>
              <a:t>$39,100</a:t>
            </a:r>
          </a:p>
          <a:p>
            <a:r>
              <a:rPr lang="en-US" dirty="0">
                <a:ea typeface="ＭＳ Ｐゴシック" charset="0"/>
                <a:cs typeface="ＭＳ Ｐゴシック" charset="0"/>
              </a:rPr>
              <a:t>Waiver of tuition; fees paid on your behalf</a:t>
            </a:r>
          </a:p>
          <a:p>
            <a:r>
              <a:rPr lang="en-US" dirty="0">
                <a:ea typeface="ＭＳ Ｐゴシック" charset="0"/>
                <a:cs typeface="ＭＳ Ｐゴシック" charset="0"/>
              </a:rPr>
              <a:t>Excellent health and dental insurance plans</a:t>
            </a:r>
          </a:p>
          <a:p>
            <a:r>
              <a:rPr lang="en-US" dirty="0">
                <a:ea typeface="ＭＳ Ｐゴシック" charset="0"/>
                <a:cs typeface="ＭＳ Ｐゴシック" charset="0"/>
              </a:rPr>
              <a:t>Funds to attend scientific meetings and short courses </a:t>
            </a:r>
          </a:p>
          <a:p>
            <a:r>
              <a:rPr lang="en-US" dirty="0">
                <a:ea typeface="ＭＳ Ｐゴシック" charset="0"/>
                <a:cs typeface="ＭＳ Ｐゴシック" charset="0"/>
              </a:rPr>
              <a:t>Continuing support contingent on satisfactory progress</a:t>
            </a:r>
          </a:p>
        </p:txBody>
      </p:sp>
    </p:spTree>
    <p:extLst>
      <p:ext uri="{BB962C8B-B14F-4D97-AF65-F5344CB8AC3E}">
        <p14:creationId xmlns:p14="http://schemas.microsoft.com/office/powerpoint/2010/main" val="4030585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2BEE9636-B0B6-D635-9356-A0B856D200EF}"/>
              </a:ext>
            </a:extLst>
          </p:cNvPr>
          <p:cNvPicPr>
            <a:picLocks noChangeAspect="1"/>
          </p:cNvPicPr>
          <p:nvPr/>
        </p:nvPicPr>
        <p:blipFill rotWithShape="1">
          <a:blip r:embed="rId2"/>
          <a:srcRect l="38678" t="23038" r="41083" b="34445"/>
          <a:stretch/>
        </p:blipFill>
        <p:spPr>
          <a:xfrm>
            <a:off x="2359450" y="2857500"/>
            <a:ext cx="1417320" cy="1860973"/>
          </a:xfrm>
          <a:prstGeom prst="rect">
            <a:avLst/>
          </a:prstGeom>
        </p:spPr>
      </p:pic>
      <p:sp>
        <p:nvSpPr>
          <p:cNvPr id="2" name="Title 1"/>
          <p:cNvSpPr>
            <a:spLocks noGrp="1"/>
          </p:cNvSpPr>
          <p:nvPr>
            <p:ph type="title"/>
          </p:nvPr>
        </p:nvSpPr>
        <p:spPr>
          <a:xfrm>
            <a:off x="457200" y="287867"/>
            <a:ext cx="8229600" cy="775758"/>
          </a:xfrm>
        </p:spPr>
        <p:txBody>
          <a:bodyPr anchor="t">
            <a:normAutofit/>
          </a:bodyPr>
          <a:lstStyle/>
          <a:p>
            <a:r>
              <a:rPr lang="en-US" dirty="0"/>
              <a:t>Career and Professional Development</a:t>
            </a:r>
          </a:p>
        </p:txBody>
      </p:sp>
      <p:sp>
        <p:nvSpPr>
          <p:cNvPr id="3" name="Content Placeholder 2"/>
          <p:cNvSpPr>
            <a:spLocks noGrp="1"/>
          </p:cNvSpPr>
          <p:nvPr>
            <p:ph sz="half" idx="1"/>
          </p:nvPr>
        </p:nvSpPr>
        <p:spPr>
          <a:xfrm>
            <a:off x="385870" y="1520190"/>
            <a:ext cx="4038600" cy="3054852"/>
          </a:xfrm>
        </p:spPr>
        <p:txBody>
          <a:bodyPr>
            <a:normAutofit/>
          </a:bodyPr>
          <a:lstStyle/>
          <a:p>
            <a:r>
              <a:rPr lang="en-US" sz="2000" dirty="0"/>
              <a:t>Communications skills </a:t>
            </a:r>
          </a:p>
          <a:p>
            <a:r>
              <a:rPr lang="en-US" sz="2000" dirty="0"/>
              <a:t>CV and resume preparation</a:t>
            </a:r>
          </a:p>
          <a:p>
            <a:r>
              <a:rPr lang="en-US" sz="2000" dirty="0"/>
              <a:t>Conflict management</a:t>
            </a:r>
          </a:p>
          <a:p>
            <a:r>
              <a:rPr lang="en-US" sz="2000" dirty="0"/>
              <a:t>Career talks</a:t>
            </a:r>
          </a:p>
          <a:p>
            <a:endParaRPr lang="en-US" sz="2000" dirty="0"/>
          </a:p>
          <a:p>
            <a:endParaRPr lang="en-US" sz="2000" dirty="0"/>
          </a:p>
        </p:txBody>
      </p:sp>
      <p:pic>
        <p:nvPicPr>
          <p:cNvPr id="4" name="Picture 3" descr="Graphical user interface&#10;&#10;Description automatically generated">
            <a:extLst>
              <a:ext uri="{FF2B5EF4-FFF2-40B4-BE49-F238E27FC236}">
                <a16:creationId xmlns:a16="http://schemas.microsoft.com/office/drawing/2014/main" id="{C30C43FD-3AA8-2606-8A93-5CBCB9E0491C}"/>
              </a:ext>
            </a:extLst>
          </p:cNvPr>
          <p:cNvPicPr>
            <a:picLocks noChangeAspect="1"/>
          </p:cNvPicPr>
          <p:nvPr/>
        </p:nvPicPr>
        <p:blipFill rotWithShape="1">
          <a:blip r:embed="rId3"/>
          <a:srcRect l="13818" t="18711" r="33244" b="37874"/>
          <a:stretch/>
        </p:blipFill>
        <p:spPr>
          <a:xfrm>
            <a:off x="4199217" y="1417320"/>
            <a:ext cx="4682795" cy="2160270"/>
          </a:xfrm>
          <a:prstGeom prst="rect">
            <a:avLst/>
          </a:prstGeom>
          <a:noFill/>
        </p:spPr>
      </p:pic>
    </p:spTree>
    <p:extLst>
      <p:ext uri="{BB962C8B-B14F-4D97-AF65-F5344CB8AC3E}">
        <p14:creationId xmlns:p14="http://schemas.microsoft.com/office/powerpoint/2010/main" val="4081202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66E3119-E562-7401-5580-15AD6E5AC43B}"/>
              </a:ext>
            </a:extLst>
          </p:cNvPr>
          <p:cNvSpPr>
            <a:spLocks noGrp="1"/>
          </p:cNvSpPr>
          <p:nvPr>
            <p:ph type="title"/>
          </p:nvPr>
        </p:nvSpPr>
        <p:spPr>
          <a:xfrm>
            <a:off x="457200" y="287867"/>
            <a:ext cx="8229600" cy="775758"/>
          </a:xfrm>
        </p:spPr>
        <p:txBody>
          <a:bodyPr/>
          <a:lstStyle/>
          <a:p>
            <a:r>
              <a:rPr lang="en-US" dirty="0"/>
              <a:t>Student Wellness</a:t>
            </a:r>
          </a:p>
        </p:txBody>
      </p:sp>
      <p:pic>
        <p:nvPicPr>
          <p:cNvPr id="2" name="Content Placeholder 4" descr="Graphical user interface, website&#10;&#10;Description automatically generated">
            <a:extLst>
              <a:ext uri="{FF2B5EF4-FFF2-40B4-BE49-F238E27FC236}">
                <a16:creationId xmlns:a16="http://schemas.microsoft.com/office/drawing/2014/main" id="{794454E0-86E8-28AD-8DCB-4F7AB537AEB0}"/>
              </a:ext>
            </a:extLst>
          </p:cNvPr>
          <p:cNvPicPr>
            <a:picLocks noChangeAspect="1"/>
          </p:cNvPicPr>
          <p:nvPr/>
        </p:nvPicPr>
        <p:blipFill rotWithShape="1">
          <a:blip r:embed="rId2"/>
          <a:srcRect l="63103" t="53060" r="17627" b="17240"/>
          <a:stretch/>
        </p:blipFill>
        <p:spPr>
          <a:xfrm>
            <a:off x="1049482" y="1029027"/>
            <a:ext cx="2088481" cy="2011680"/>
          </a:xfrm>
          <a:prstGeom prst="rect">
            <a:avLst/>
          </a:prstGeom>
          <a:noFill/>
        </p:spPr>
      </p:pic>
      <p:pic>
        <p:nvPicPr>
          <p:cNvPr id="4" name="Content Placeholder 4" descr="Graphical user interface, website&#10;&#10;Description automatically generated">
            <a:extLst>
              <a:ext uri="{FF2B5EF4-FFF2-40B4-BE49-F238E27FC236}">
                <a16:creationId xmlns:a16="http://schemas.microsoft.com/office/drawing/2014/main" id="{CD20D665-F7AE-C5FA-7A15-807D43DF81AD}"/>
              </a:ext>
            </a:extLst>
          </p:cNvPr>
          <p:cNvPicPr>
            <a:picLocks noChangeAspect="1"/>
          </p:cNvPicPr>
          <p:nvPr/>
        </p:nvPicPr>
        <p:blipFill rotWithShape="1">
          <a:blip r:embed="rId3"/>
          <a:srcRect l="24144" t="33525" r="40105" b="25947"/>
          <a:stretch/>
        </p:blipFill>
        <p:spPr>
          <a:xfrm>
            <a:off x="4572000" y="2830522"/>
            <a:ext cx="2868072" cy="1828800"/>
          </a:xfrm>
          <a:prstGeom prst="rect">
            <a:avLst/>
          </a:prstGeom>
        </p:spPr>
      </p:pic>
      <p:sp>
        <p:nvSpPr>
          <p:cNvPr id="6" name="TextBox 5">
            <a:extLst>
              <a:ext uri="{FF2B5EF4-FFF2-40B4-BE49-F238E27FC236}">
                <a16:creationId xmlns:a16="http://schemas.microsoft.com/office/drawing/2014/main" id="{1D663CD8-1FCE-716B-5D23-7E29EFE9EBA1}"/>
              </a:ext>
            </a:extLst>
          </p:cNvPr>
          <p:cNvSpPr txBox="1"/>
          <p:nvPr/>
        </p:nvSpPr>
        <p:spPr>
          <a:xfrm>
            <a:off x="1289513" y="3369225"/>
            <a:ext cx="3099608" cy="129266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Wellness Center</a:t>
            </a:r>
          </a:p>
          <a:p>
            <a:r>
              <a:rPr lang="en-US" dirty="0">
                <a:latin typeface="Arial" panose="020B0604020202020204" pitchFamily="34" charset="0"/>
                <a:cs typeface="Arial" panose="020B0604020202020204" pitchFamily="34" charset="0"/>
              </a:rPr>
              <a:t>Exercise machines, free weights, showers,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 for students, faculty and staff</a:t>
            </a:r>
          </a:p>
        </p:txBody>
      </p:sp>
      <p:sp>
        <p:nvSpPr>
          <p:cNvPr id="3" name="TextBox 2">
            <a:extLst>
              <a:ext uri="{FF2B5EF4-FFF2-40B4-BE49-F238E27FC236}">
                <a16:creationId xmlns:a16="http://schemas.microsoft.com/office/drawing/2014/main" id="{08D75DD8-36E2-CCAB-4384-B7F5864965D3}"/>
              </a:ext>
            </a:extLst>
          </p:cNvPr>
          <p:cNvSpPr txBox="1"/>
          <p:nvPr/>
        </p:nvSpPr>
        <p:spPr>
          <a:xfrm>
            <a:off x="3388986" y="1267336"/>
            <a:ext cx="5149224" cy="1015663"/>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Student Behavioral Health Service</a:t>
            </a:r>
          </a:p>
          <a:p>
            <a:r>
              <a:rPr lang="en-US" dirty="0">
                <a:latin typeface="Arial" panose="020B0604020202020204" pitchFamily="34" charset="0"/>
                <a:cs typeface="Arial" panose="020B0604020202020204" pitchFamily="34" charset="0"/>
              </a:rPr>
              <a:t>Free, confidential counseling for UConn Health students</a:t>
            </a:r>
          </a:p>
        </p:txBody>
      </p:sp>
      <p:pic>
        <p:nvPicPr>
          <p:cNvPr id="5" name="Content Placeholder 4" descr="Graphical user interface, text, website&#10;&#10;Description automatically generated">
            <a:extLst>
              <a:ext uri="{FF2B5EF4-FFF2-40B4-BE49-F238E27FC236}">
                <a16:creationId xmlns:a16="http://schemas.microsoft.com/office/drawing/2014/main" id="{431D3D86-2E94-3D45-DB3F-074625900628}"/>
              </a:ext>
            </a:extLst>
          </p:cNvPr>
          <p:cNvPicPr>
            <a:picLocks noGrp="1" noChangeAspect="1"/>
          </p:cNvPicPr>
          <p:nvPr>
            <p:ph idx="1"/>
          </p:nvPr>
        </p:nvPicPr>
        <p:blipFill rotWithShape="1">
          <a:blip r:embed="rId4"/>
          <a:srcRect l="15965" t="19108" r="25588" b="23095"/>
          <a:stretch/>
        </p:blipFill>
        <p:spPr>
          <a:xfrm>
            <a:off x="207302" y="143933"/>
            <a:ext cx="8729395" cy="4855633"/>
          </a:xfrm>
        </p:spPr>
      </p:pic>
    </p:spTree>
    <p:extLst>
      <p:ext uri="{BB962C8B-B14F-4D97-AF65-F5344CB8AC3E}">
        <p14:creationId xmlns:p14="http://schemas.microsoft.com/office/powerpoint/2010/main" val="428107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865A-AAF1-2E8C-EFA8-BB76DB519E7F}"/>
              </a:ext>
            </a:extLst>
          </p:cNvPr>
          <p:cNvSpPr>
            <a:spLocks noGrp="1"/>
          </p:cNvSpPr>
          <p:nvPr>
            <p:ph type="title"/>
          </p:nvPr>
        </p:nvSpPr>
        <p:spPr/>
        <p:txBody>
          <a:bodyPr>
            <a:noAutofit/>
          </a:bodyPr>
          <a:lstStyle/>
          <a:p>
            <a:r>
              <a:rPr lang="en-US" sz="2800" dirty="0"/>
              <a:t>Graduate School - Diversity, Equity and Inclusion</a:t>
            </a:r>
          </a:p>
        </p:txBody>
      </p:sp>
      <p:pic>
        <p:nvPicPr>
          <p:cNvPr id="5" name="Content Placeholder 4" descr="A group of pumpkins on a stone ledge&#10;&#10;Description automatically generated">
            <a:extLst>
              <a:ext uri="{FF2B5EF4-FFF2-40B4-BE49-F238E27FC236}">
                <a16:creationId xmlns:a16="http://schemas.microsoft.com/office/drawing/2014/main" id="{567966F4-B897-6C84-70F6-764CD0A3288D}"/>
              </a:ext>
            </a:extLst>
          </p:cNvPr>
          <p:cNvPicPr>
            <a:picLocks noGrp="1" noChangeAspect="1"/>
          </p:cNvPicPr>
          <p:nvPr>
            <p:ph idx="1"/>
          </p:nvPr>
        </p:nvPicPr>
        <p:blipFill rotWithShape="1">
          <a:blip r:embed="rId2"/>
          <a:srcRect l="11140" r="20929"/>
          <a:stretch/>
        </p:blipFill>
        <p:spPr>
          <a:xfrm rot="5400000">
            <a:off x="2447366" y="712514"/>
            <a:ext cx="3892637" cy="4297680"/>
          </a:xfrm>
        </p:spPr>
      </p:pic>
    </p:spTree>
    <p:extLst>
      <p:ext uri="{BB962C8B-B14F-4D97-AF65-F5344CB8AC3E}">
        <p14:creationId xmlns:p14="http://schemas.microsoft.com/office/powerpoint/2010/main" val="175422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0E7A-043A-06C0-0E29-9867F7FA91CF}"/>
              </a:ext>
            </a:extLst>
          </p:cNvPr>
          <p:cNvSpPr>
            <a:spLocks noGrp="1"/>
          </p:cNvSpPr>
          <p:nvPr>
            <p:ph type="title"/>
          </p:nvPr>
        </p:nvSpPr>
        <p:spPr/>
        <p:txBody>
          <a:bodyPr/>
          <a:lstStyle/>
          <a:p>
            <a:r>
              <a:rPr lang="en-US" dirty="0"/>
              <a:t>Application and Admissions</a:t>
            </a:r>
          </a:p>
        </p:txBody>
      </p:sp>
      <p:sp>
        <p:nvSpPr>
          <p:cNvPr id="3" name="Content Placeholder 2">
            <a:extLst>
              <a:ext uri="{FF2B5EF4-FFF2-40B4-BE49-F238E27FC236}">
                <a16:creationId xmlns:a16="http://schemas.microsoft.com/office/drawing/2014/main" id="{271C1D24-10E5-35C6-7515-323F523F908D}"/>
              </a:ext>
            </a:extLst>
          </p:cNvPr>
          <p:cNvSpPr>
            <a:spLocks noGrp="1"/>
          </p:cNvSpPr>
          <p:nvPr>
            <p:ph idx="1"/>
          </p:nvPr>
        </p:nvSpPr>
        <p:spPr/>
        <p:txBody>
          <a:bodyPr/>
          <a:lstStyle/>
          <a:p>
            <a:r>
              <a:rPr lang="en-US" dirty="0"/>
              <a:t>All applications are submitted through the SLATE portal</a:t>
            </a:r>
          </a:p>
          <a:p>
            <a:r>
              <a:rPr lang="en-US" dirty="0"/>
              <a:t>Application fee is $75</a:t>
            </a:r>
          </a:p>
          <a:p>
            <a:r>
              <a:rPr lang="en-US" dirty="0"/>
              <a:t>Application deadline is December 1, 2024, for Fall 2025 matriculation</a:t>
            </a:r>
          </a:p>
        </p:txBody>
      </p:sp>
    </p:spTree>
    <p:extLst>
      <p:ext uri="{BB962C8B-B14F-4D97-AF65-F5344CB8AC3E}">
        <p14:creationId xmlns:p14="http://schemas.microsoft.com/office/powerpoint/2010/main" val="3239764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867"/>
            <a:ext cx="8229600" cy="775758"/>
          </a:xfrm>
        </p:spPr>
        <p:txBody>
          <a:bodyPr anchor="t">
            <a:normAutofit/>
          </a:bodyPr>
          <a:lstStyle/>
          <a:p>
            <a:r>
              <a:rPr lang="en-US" dirty="0"/>
              <a:t>Application Components</a:t>
            </a:r>
          </a:p>
        </p:txBody>
      </p:sp>
      <p:sp>
        <p:nvSpPr>
          <p:cNvPr id="44034" name="Rectangle 3"/>
          <p:cNvSpPr>
            <a:spLocks noGrp="1" noChangeArrowheads="1"/>
          </p:cNvSpPr>
          <p:nvPr>
            <p:ph sz="half" idx="1"/>
          </p:nvPr>
        </p:nvSpPr>
        <p:spPr>
          <a:xfrm>
            <a:off x="457200" y="1335025"/>
            <a:ext cx="4038600" cy="3054852"/>
          </a:xfrm>
        </p:spPr>
        <p:txBody>
          <a:bodyPr>
            <a:normAutofit fontScale="92500" lnSpcReduction="20000"/>
          </a:bodyPr>
          <a:lstStyle/>
          <a:p>
            <a:pPr eaLnBrk="1" hangingPunct="1">
              <a:lnSpc>
                <a:spcPct val="110000"/>
              </a:lnSpc>
            </a:pPr>
            <a:r>
              <a:rPr lang="en-US" sz="2000" dirty="0">
                <a:latin typeface="Aptos" panose="020B0004020202020204" pitchFamily="34" charset="0"/>
              </a:rPr>
              <a:t>Transcripts from all programs</a:t>
            </a:r>
          </a:p>
          <a:p>
            <a:pPr eaLnBrk="1" hangingPunct="1">
              <a:lnSpc>
                <a:spcPct val="110000"/>
              </a:lnSpc>
            </a:pPr>
            <a:r>
              <a:rPr lang="en-US" sz="2000" dirty="0">
                <a:latin typeface="Aptos" panose="020B0004020202020204" pitchFamily="34" charset="0"/>
              </a:rPr>
              <a:t>English proficiency (international applicants)</a:t>
            </a:r>
          </a:p>
          <a:p>
            <a:pPr>
              <a:lnSpc>
                <a:spcPct val="110000"/>
              </a:lnSpc>
            </a:pPr>
            <a:r>
              <a:rPr lang="en-US" sz="2000" dirty="0">
                <a:latin typeface="Aptos" panose="020B0004020202020204" pitchFamily="34" charset="0"/>
              </a:rPr>
              <a:t>Personal Statement</a:t>
            </a:r>
          </a:p>
          <a:p>
            <a:pPr>
              <a:lnSpc>
                <a:spcPct val="110000"/>
              </a:lnSpc>
            </a:pPr>
            <a:r>
              <a:rPr lang="en-US" sz="2000" dirty="0">
                <a:latin typeface="Aptos" panose="020B0004020202020204" pitchFamily="34" charset="0"/>
              </a:rPr>
              <a:t>CV/Resume</a:t>
            </a:r>
          </a:p>
          <a:p>
            <a:pPr>
              <a:lnSpc>
                <a:spcPct val="110000"/>
              </a:lnSpc>
            </a:pPr>
            <a:r>
              <a:rPr lang="en-US" sz="2000" dirty="0">
                <a:latin typeface="Aptos" panose="020B0004020202020204" pitchFamily="34" charset="0"/>
              </a:rPr>
              <a:t>3 Letters of recommendation</a:t>
            </a:r>
          </a:p>
          <a:p>
            <a:pPr>
              <a:lnSpc>
                <a:spcPct val="110000"/>
              </a:lnSpc>
            </a:pPr>
            <a:r>
              <a:rPr lang="en-US" sz="2000" dirty="0">
                <a:latin typeface="Aptos" panose="020B0004020202020204" pitchFamily="34" charset="0"/>
              </a:rPr>
              <a:t>Interview (if selected)</a:t>
            </a:r>
          </a:p>
          <a:p>
            <a:pPr>
              <a:lnSpc>
                <a:spcPct val="110000"/>
              </a:lnSpc>
            </a:pPr>
            <a:endParaRPr lang="en-US" sz="2000" dirty="0">
              <a:latin typeface="Aptos" panose="020B0004020202020204" pitchFamily="34" charset="0"/>
            </a:endParaRPr>
          </a:p>
          <a:p>
            <a:pPr marL="0" indent="0" algn="ctr">
              <a:lnSpc>
                <a:spcPct val="110000"/>
              </a:lnSpc>
              <a:buNone/>
            </a:pPr>
            <a:r>
              <a:rPr lang="en-US" sz="1800" i="1" dirty="0">
                <a:latin typeface="Aptos" panose="020B0004020202020204" pitchFamily="34" charset="0"/>
              </a:rPr>
              <a:t>GRE tests are not required</a:t>
            </a:r>
          </a:p>
          <a:p>
            <a:pPr marL="0" indent="0" eaLnBrk="1" hangingPunct="1">
              <a:lnSpc>
                <a:spcPct val="110000"/>
              </a:lnSpc>
              <a:buNone/>
            </a:pPr>
            <a:endParaRPr lang="en-US" sz="2000" dirty="0">
              <a:latin typeface="Aptos" panose="020B0004020202020204" pitchFamily="34" charset="0"/>
            </a:endParaRPr>
          </a:p>
        </p:txBody>
      </p:sp>
      <p:pic>
        <p:nvPicPr>
          <p:cNvPr id="3" name="Picture 2" descr="MtWash hike2.jpg">
            <a:extLst>
              <a:ext uri="{FF2B5EF4-FFF2-40B4-BE49-F238E27FC236}">
                <a16:creationId xmlns:a16="http://schemas.microsoft.com/office/drawing/2014/main" id="{41524C66-42FB-BCC0-208F-E4D445564EEF}"/>
              </a:ext>
            </a:extLst>
          </p:cNvPr>
          <p:cNvPicPr>
            <a:picLocks noChangeAspect="1"/>
          </p:cNvPicPr>
          <p:nvPr/>
        </p:nvPicPr>
        <p:blipFill rotWithShape="1">
          <a:blip r:embed="rId3"/>
          <a:srcRect t="18994" r="3" b="17495"/>
          <a:stretch/>
        </p:blipFill>
        <p:spPr>
          <a:xfrm>
            <a:off x="4648200" y="1335025"/>
            <a:ext cx="4038600" cy="3071876"/>
          </a:xfrm>
          <a:prstGeom prst="rect">
            <a:avLst/>
          </a:prstGeom>
          <a:noFill/>
          <a:effectLst/>
        </p:spPr>
      </p:pic>
    </p:spTree>
    <p:extLst>
      <p:ext uri="{BB962C8B-B14F-4D97-AF65-F5344CB8AC3E}">
        <p14:creationId xmlns:p14="http://schemas.microsoft.com/office/powerpoint/2010/main" val="202556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20D4-3643-4BA6-2DD4-36A21AF0A73D}"/>
              </a:ext>
            </a:extLst>
          </p:cNvPr>
          <p:cNvSpPr>
            <a:spLocks noGrp="1"/>
          </p:cNvSpPr>
          <p:nvPr>
            <p:ph type="title"/>
          </p:nvPr>
        </p:nvSpPr>
        <p:spPr/>
        <p:txBody>
          <a:bodyPr/>
          <a:lstStyle/>
          <a:p>
            <a:r>
              <a:rPr lang="en-US" dirty="0"/>
              <a:t>Admissions process</a:t>
            </a:r>
          </a:p>
        </p:txBody>
      </p:sp>
      <p:sp>
        <p:nvSpPr>
          <p:cNvPr id="3" name="Content Placeholder 2">
            <a:extLst>
              <a:ext uri="{FF2B5EF4-FFF2-40B4-BE49-F238E27FC236}">
                <a16:creationId xmlns:a16="http://schemas.microsoft.com/office/drawing/2014/main" id="{20B8D1FC-EAA8-7B3D-EE4F-FD63F4A060CE}"/>
              </a:ext>
            </a:extLst>
          </p:cNvPr>
          <p:cNvSpPr>
            <a:spLocks noGrp="1"/>
          </p:cNvSpPr>
          <p:nvPr>
            <p:ph idx="1"/>
          </p:nvPr>
        </p:nvSpPr>
        <p:spPr>
          <a:xfrm>
            <a:off x="457200" y="1337733"/>
            <a:ext cx="8229600" cy="3517900"/>
          </a:xfrm>
        </p:spPr>
        <p:txBody>
          <a:bodyPr>
            <a:normAutofit/>
          </a:bodyPr>
          <a:lstStyle/>
          <a:p>
            <a:r>
              <a:rPr lang="en-US" dirty="0"/>
              <a:t>Faculty from each area of concentration serve on the admissions committee</a:t>
            </a:r>
          </a:p>
          <a:p>
            <a:pPr lvl="1"/>
            <a:r>
              <a:rPr lang="en-US" sz="2400" dirty="0"/>
              <a:t>Each application is reviewed by members of the admissions committee</a:t>
            </a:r>
          </a:p>
          <a:p>
            <a:pPr lvl="2"/>
            <a:r>
              <a:rPr lang="en-US" sz="2400" dirty="0"/>
              <a:t>Selected applicants are invited for virtual interviews</a:t>
            </a:r>
          </a:p>
          <a:p>
            <a:pPr lvl="3"/>
            <a:r>
              <a:rPr lang="en-US" sz="2400" dirty="0"/>
              <a:t>After interviews, selected applicants are offered admissions with funding</a:t>
            </a:r>
          </a:p>
          <a:p>
            <a:endParaRPr lang="en-US" dirty="0"/>
          </a:p>
        </p:txBody>
      </p:sp>
    </p:spTree>
    <p:extLst>
      <p:ext uri="{BB962C8B-B14F-4D97-AF65-F5344CB8AC3E}">
        <p14:creationId xmlns:p14="http://schemas.microsoft.com/office/powerpoint/2010/main" val="94402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3E8F-1DD0-8283-FCD6-7F007D8F8EF1}"/>
              </a:ext>
            </a:extLst>
          </p:cNvPr>
          <p:cNvSpPr>
            <a:spLocks noGrp="1"/>
          </p:cNvSpPr>
          <p:nvPr>
            <p:ph type="title"/>
          </p:nvPr>
        </p:nvSpPr>
        <p:spPr/>
        <p:txBody>
          <a:bodyPr/>
          <a:lstStyle/>
          <a:p>
            <a:r>
              <a:rPr lang="en-US" dirty="0"/>
              <a:t>Admission Metrics</a:t>
            </a:r>
          </a:p>
        </p:txBody>
      </p:sp>
      <p:sp>
        <p:nvSpPr>
          <p:cNvPr id="3" name="Content Placeholder 2">
            <a:extLst>
              <a:ext uri="{FF2B5EF4-FFF2-40B4-BE49-F238E27FC236}">
                <a16:creationId xmlns:a16="http://schemas.microsoft.com/office/drawing/2014/main" id="{C7799459-0043-98D0-6F68-47544C88B5FE}"/>
              </a:ext>
            </a:extLst>
          </p:cNvPr>
          <p:cNvSpPr>
            <a:spLocks noGrp="1"/>
          </p:cNvSpPr>
          <p:nvPr>
            <p:ph idx="1"/>
          </p:nvPr>
        </p:nvSpPr>
        <p:spPr>
          <a:xfrm>
            <a:off x="457200" y="1337733"/>
            <a:ext cx="8229600" cy="3417147"/>
          </a:xfrm>
        </p:spPr>
        <p:txBody>
          <a:bodyPr>
            <a:noAutofit/>
          </a:bodyPr>
          <a:lstStyle/>
          <a:p>
            <a:r>
              <a:rPr lang="en-US" dirty="0">
                <a:cs typeface="Arial" panose="020B0604020202020204" pitchFamily="34" charset="0"/>
              </a:rPr>
              <a:t>Cumulative GPA of 3.0 for the most recent degree</a:t>
            </a:r>
          </a:p>
          <a:p>
            <a:r>
              <a:rPr lang="en-US" i="0" dirty="0">
                <a:solidFill>
                  <a:srgbClr val="333333"/>
                </a:solidFill>
                <a:effectLst/>
                <a:cs typeface="Arial" panose="020B0604020202020204" pitchFamily="34" charset="0"/>
              </a:rPr>
              <a:t>English proficiency for international applicants </a:t>
            </a:r>
          </a:p>
          <a:p>
            <a:pPr lvl="1">
              <a:buFont typeface="Arial" panose="020B0604020202020204" pitchFamily="34" charset="0"/>
              <a:buChar char="•"/>
            </a:pPr>
            <a:r>
              <a:rPr lang="en-US" sz="2400" i="0" dirty="0">
                <a:solidFill>
                  <a:srgbClr val="333333"/>
                </a:solidFill>
                <a:effectLst/>
                <a:cs typeface="Arial" panose="020B0604020202020204" pitchFamily="34" charset="0"/>
              </a:rPr>
              <a:t>100 on the TOEFL iBT, or </a:t>
            </a:r>
          </a:p>
          <a:p>
            <a:pPr lvl="1">
              <a:buFont typeface="Arial" panose="020B0604020202020204" pitchFamily="34" charset="0"/>
              <a:buChar char="•"/>
            </a:pPr>
            <a:r>
              <a:rPr lang="en-US" sz="2400" i="0" dirty="0">
                <a:solidFill>
                  <a:srgbClr val="333333"/>
                </a:solidFill>
                <a:effectLst/>
                <a:cs typeface="Arial" panose="020B0604020202020204" pitchFamily="34" charset="0"/>
              </a:rPr>
              <a:t>7.0 on the IELTS Academic test, or </a:t>
            </a:r>
          </a:p>
          <a:p>
            <a:pPr lvl="1">
              <a:buFont typeface="Arial" panose="020B0604020202020204" pitchFamily="34" charset="0"/>
              <a:buChar char="•"/>
            </a:pPr>
            <a:r>
              <a:rPr lang="en-US" sz="2400" i="0" dirty="0">
                <a:solidFill>
                  <a:srgbClr val="333333"/>
                </a:solidFill>
                <a:effectLst/>
                <a:cs typeface="Arial" panose="020B0604020202020204" pitchFamily="34" charset="0"/>
              </a:rPr>
              <a:t>120 on the Duolingo, or </a:t>
            </a:r>
          </a:p>
          <a:p>
            <a:pPr lvl="1">
              <a:buFont typeface="Arial" panose="020B0604020202020204" pitchFamily="34" charset="0"/>
              <a:buChar char="•"/>
            </a:pPr>
            <a:r>
              <a:rPr lang="en-US" sz="2400" i="0" dirty="0">
                <a:solidFill>
                  <a:srgbClr val="333333"/>
                </a:solidFill>
                <a:effectLst/>
                <a:cs typeface="Arial" panose="020B0604020202020204" pitchFamily="34" charset="0"/>
              </a:rPr>
              <a:t>68 on the PTE</a:t>
            </a:r>
          </a:p>
        </p:txBody>
      </p:sp>
    </p:spTree>
    <p:extLst>
      <p:ext uri="{BB962C8B-B14F-4D97-AF65-F5344CB8AC3E}">
        <p14:creationId xmlns:p14="http://schemas.microsoft.com/office/powerpoint/2010/main" val="2943129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867"/>
            <a:ext cx="8229600" cy="775758"/>
          </a:xfrm>
        </p:spPr>
        <p:txBody>
          <a:bodyPr anchor="t">
            <a:noAutofit/>
          </a:bodyPr>
          <a:lstStyle/>
          <a:p>
            <a:r>
              <a:rPr lang="en-US" sz="2400" dirty="0"/>
              <a:t>Biomedical Science is a UConn Graduate School Program</a:t>
            </a:r>
          </a:p>
        </p:txBody>
      </p:sp>
      <p:sp>
        <p:nvSpPr>
          <p:cNvPr id="3" name="Content Placeholder 2"/>
          <p:cNvSpPr>
            <a:spLocks noGrp="1"/>
          </p:cNvSpPr>
          <p:nvPr>
            <p:ph sz="half" idx="1"/>
          </p:nvPr>
        </p:nvSpPr>
        <p:spPr>
          <a:xfrm>
            <a:off x="923544" y="1335025"/>
            <a:ext cx="4078224" cy="3054852"/>
          </a:xfrm>
        </p:spPr>
        <p:txBody>
          <a:bodyPr>
            <a:normAutofit/>
          </a:bodyPr>
          <a:lstStyle/>
          <a:p>
            <a:pPr marL="0" indent="0">
              <a:lnSpc>
                <a:spcPct val="90000"/>
              </a:lnSpc>
              <a:buNone/>
            </a:pPr>
            <a:r>
              <a:rPr lang="en-US" sz="1900" i="1" dirty="0">
                <a:latin typeface="Aptos" panose="020B0004020202020204" pitchFamily="34" charset="0"/>
              </a:rPr>
              <a:t>The University of Connecticut is a community of scholars and researchers committed to integrity, freedom of inquiry and intellectual pursuit, respect for individuals and the rights of others, and tolerance for both individual differences and differing points of view</a:t>
            </a:r>
          </a:p>
          <a:p>
            <a:pPr marL="0" indent="0">
              <a:lnSpc>
                <a:spcPct val="90000"/>
              </a:lnSpc>
              <a:buNone/>
            </a:pPr>
            <a:endParaRPr lang="en-US" sz="1900" dirty="0">
              <a:latin typeface="Aptos" panose="020B0004020202020204" pitchFamily="34" charset="0"/>
            </a:endParaRPr>
          </a:p>
          <a:p>
            <a:pPr marL="0" indent="0">
              <a:lnSpc>
                <a:spcPct val="90000"/>
              </a:lnSpc>
              <a:buNone/>
            </a:pPr>
            <a:r>
              <a:rPr lang="en-US" sz="1900" dirty="0">
                <a:latin typeface="Aptos" panose="020B0004020202020204" pitchFamily="34" charset="0"/>
              </a:rPr>
              <a:t>(UConn Graduate Catalog)</a:t>
            </a:r>
          </a:p>
          <a:p>
            <a:pPr>
              <a:lnSpc>
                <a:spcPct val="90000"/>
              </a:lnSpc>
            </a:pPr>
            <a:endParaRPr lang="en-US" sz="1900" dirty="0">
              <a:latin typeface="Aptos" panose="020B0004020202020204" pitchFamily="34" charset="0"/>
            </a:endParaRPr>
          </a:p>
        </p:txBody>
      </p:sp>
      <p:pic>
        <p:nvPicPr>
          <p:cNvPr id="10" name="Picture 9" descr="A picture containing light&#10;&#10;Description automatically generated">
            <a:extLst>
              <a:ext uri="{FF2B5EF4-FFF2-40B4-BE49-F238E27FC236}">
                <a16:creationId xmlns:a16="http://schemas.microsoft.com/office/drawing/2014/main" id="{B0311023-8BB0-5E3D-6841-21E815B1D3FB}"/>
              </a:ext>
            </a:extLst>
          </p:cNvPr>
          <p:cNvPicPr>
            <a:picLocks noChangeAspect="1"/>
          </p:cNvPicPr>
          <p:nvPr/>
        </p:nvPicPr>
        <p:blipFill>
          <a:blip r:embed="rId2"/>
          <a:stretch>
            <a:fillRect/>
          </a:stretch>
        </p:blipFill>
        <p:spPr>
          <a:xfrm>
            <a:off x="5212199" y="1335025"/>
            <a:ext cx="2910602" cy="3071876"/>
          </a:xfrm>
          <a:prstGeom prst="rect">
            <a:avLst/>
          </a:prstGeom>
          <a:noFill/>
        </p:spPr>
      </p:pic>
    </p:spTree>
    <p:extLst>
      <p:ext uri="{BB962C8B-B14F-4D97-AF65-F5344CB8AC3E}">
        <p14:creationId xmlns:p14="http://schemas.microsoft.com/office/powerpoint/2010/main" val="143154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BC4863-1C22-36C4-3264-297C659525D5}"/>
              </a:ext>
            </a:extLst>
          </p:cNvPr>
          <p:cNvGraphicFramePr>
            <a:graphicFrameLocks noGrp="1"/>
          </p:cNvGraphicFramePr>
          <p:nvPr>
            <p:ph idx="1"/>
            <p:extLst>
              <p:ext uri="{D42A27DB-BD31-4B8C-83A1-F6EECF244321}">
                <p14:modId xmlns:p14="http://schemas.microsoft.com/office/powerpoint/2010/main" val="4237494337"/>
              </p:ext>
            </p:extLst>
          </p:nvPr>
        </p:nvGraphicFramePr>
        <p:xfrm>
          <a:off x="457200" y="662940"/>
          <a:ext cx="82296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BD82F76-21EF-26B0-0AF6-6B00FC2CBC0A}"/>
              </a:ext>
            </a:extLst>
          </p:cNvPr>
          <p:cNvSpPr>
            <a:spLocks noGrp="1"/>
          </p:cNvSpPr>
          <p:nvPr>
            <p:ph type="title"/>
          </p:nvPr>
        </p:nvSpPr>
        <p:spPr>
          <a:xfrm>
            <a:off x="202557" y="60790"/>
            <a:ext cx="8229600" cy="775758"/>
          </a:xfrm>
        </p:spPr>
        <p:txBody>
          <a:bodyPr>
            <a:normAutofit/>
          </a:bodyPr>
          <a:lstStyle/>
          <a:p>
            <a:r>
              <a:rPr lang="en-US" dirty="0"/>
              <a:t>Admissions Considerations</a:t>
            </a:r>
          </a:p>
        </p:txBody>
      </p:sp>
    </p:spTree>
    <p:extLst>
      <p:ext uri="{BB962C8B-B14F-4D97-AF65-F5344CB8AC3E}">
        <p14:creationId xmlns:p14="http://schemas.microsoft.com/office/powerpoint/2010/main" val="3270937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BC4863-1C22-36C4-3264-297C659525D5}"/>
              </a:ext>
            </a:extLst>
          </p:cNvPr>
          <p:cNvGraphicFramePr>
            <a:graphicFrameLocks noGrp="1"/>
          </p:cNvGraphicFramePr>
          <p:nvPr>
            <p:ph idx="1"/>
          </p:nvPr>
        </p:nvGraphicFramePr>
        <p:xfrm>
          <a:off x="457200" y="662940"/>
          <a:ext cx="82296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BD82F76-21EF-26B0-0AF6-6B00FC2CBC0A}"/>
              </a:ext>
            </a:extLst>
          </p:cNvPr>
          <p:cNvSpPr>
            <a:spLocks noGrp="1"/>
          </p:cNvSpPr>
          <p:nvPr>
            <p:ph type="title"/>
          </p:nvPr>
        </p:nvSpPr>
        <p:spPr>
          <a:xfrm>
            <a:off x="202557" y="60790"/>
            <a:ext cx="8229600" cy="775758"/>
          </a:xfrm>
        </p:spPr>
        <p:txBody>
          <a:bodyPr>
            <a:normAutofit/>
          </a:bodyPr>
          <a:lstStyle/>
          <a:p>
            <a:r>
              <a:rPr lang="en-US" dirty="0"/>
              <a:t>Admissions Considerations</a:t>
            </a:r>
          </a:p>
        </p:txBody>
      </p:sp>
    </p:spTree>
    <p:extLst>
      <p:ext uri="{BB962C8B-B14F-4D97-AF65-F5344CB8AC3E}">
        <p14:creationId xmlns:p14="http://schemas.microsoft.com/office/powerpoint/2010/main" val="633367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BC4863-1C22-36C4-3264-297C659525D5}"/>
              </a:ext>
            </a:extLst>
          </p:cNvPr>
          <p:cNvGraphicFramePr>
            <a:graphicFrameLocks noGrp="1"/>
          </p:cNvGraphicFramePr>
          <p:nvPr>
            <p:ph idx="1"/>
          </p:nvPr>
        </p:nvGraphicFramePr>
        <p:xfrm>
          <a:off x="457200" y="662940"/>
          <a:ext cx="82296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BD82F76-21EF-26B0-0AF6-6B00FC2CBC0A}"/>
              </a:ext>
            </a:extLst>
          </p:cNvPr>
          <p:cNvSpPr>
            <a:spLocks noGrp="1"/>
          </p:cNvSpPr>
          <p:nvPr>
            <p:ph type="title"/>
          </p:nvPr>
        </p:nvSpPr>
        <p:spPr>
          <a:xfrm>
            <a:off x="202557" y="60790"/>
            <a:ext cx="8229600" cy="775758"/>
          </a:xfrm>
        </p:spPr>
        <p:txBody>
          <a:bodyPr>
            <a:normAutofit/>
          </a:bodyPr>
          <a:lstStyle/>
          <a:p>
            <a:r>
              <a:rPr lang="en-US" dirty="0"/>
              <a:t>Admissions Considerations</a:t>
            </a:r>
          </a:p>
        </p:txBody>
      </p:sp>
    </p:spTree>
    <p:extLst>
      <p:ext uri="{BB962C8B-B14F-4D97-AF65-F5344CB8AC3E}">
        <p14:creationId xmlns:p14="http://schemas.microsoft.com/office/powerpoint/2010/main" val="324424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BC4863-1C22-36C4-3264-297C659525D5}"/>
              </a:ext>
            </a:extLst>
          </p:cNvPr>
          <p:cNvGraphicFramePr>
            <a:graphicFrameLocks noGrp="1"/>
          </p:cNvGraphicFramePr>
          <p:nvPr>
            <p:ph idx="1"/>
          </p:nvPr>
        </p:nvGraphicFramePr>
        <p:xfrm>
          <a:off x="457200" y="662940"/>
          <a:ext cx="82296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BD82F76-21EF-26B0-0AF6-6B00FC2CBC0A}"/>
              </a:ext>
            </a:extLst>
          </p:cNvPr>
          <p:cNvSpPr>
            <a:spLocks noGrp="1"/>
          </p:cNvSpPr>
          <p:nvPr>
            <p:ph type="title"/>
          </p:nvPr>
        </p:nvSpPr>
        <p:spPr>
          <a:xfrm>
            <a:off x="202557" y="60790"/>
            <a:ext cx="8229600" cy="775758"/>
          </a:xfrm>
        </p:spPr>
        <p:txBody>
          <a:bodyPr>
            <a:normAutofit/>
          </a:bodyPr>
          <a:lstStyle/>
          <a:p>
            <a:r>
              <a:rPr lang="en-US" dirty="0"/>
              <a:t>Admissions Considerations</a:t>
            </a:r>
          </a:p>
        </p:txBody>
      </p:sp>
    </p:spTree>
    <p:extLst>
      <p:ext uri="{BB962C8B-B14F-4D97-AF65-F5344CB8AC3E}">
        <p14:creationId xmlns:p14="http://schemas.microsoft.com/office/powerpoint/2010/main" val="3342882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5BC4863-1C22-36C4-3264-297C659525D5}"/>
              </a:ext>
            </a:extLst>
          </p:cNvPr>
          <p:cNvGraphicFramePr>
            <a:graphicFrameLocks noGrp="1"/>
          </p:cNvGraphicFramePr>
          <p:nvPr>
            <p:ph idx="1"/>
          </p:nvPr>
        </p:nvGraphicFramePr>
        <p:xfrm>
          <a:off x="457200" y="662940"/>
          <a:ext cx="8229600" cy="448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BD82F76-21EF-26B0-0AF6-6B00FC2CBC0A}"/>
              </a:ext>
            </a:extLst>
          </p:cNvPr>
          <p:cNvSpPr>
            <a:spLocks noGrp="1"/>
          </p:cNvSpPr>
          <p:nvPr>
            <p:ph type="title"/>
          </p:nvPr>
        </p:nvSpPr>
        <p:spPr>
          <a:xfrm>
            <a:off x="202557" y="60790"/>
            <a:ext cx="8229600" cy="775758"/>
          </a:xfrm>
        </p:spPr>
        <p:txBody>
          <a:bodyPr>
            <a:normAutofit/>
          </a:bodyPr>
          <a:lstStyle/>
          <a:p>
            <a:r>
              <a:rPr lang="en-US" dirty="0"/>
              <a:t>Admissions Considerations</a:t>
            </a:r>
          </a:p>
        </p:txBody>
      </p:sp>
    </p:spTree>
    <p:extLst>
      <p:ext uri="{BB962C8B-B14F-4D97-AF65-F5344CB8AC3E}">
        <p14:creationId xmlns:p14="http://schemas.microsoft.com/office/powerpoint/2010/main" val="815458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40687E-B845-FFC6-D453-E4E85D68E103}"/>
              </a:ext>
            </a:extLst>
          </p:cNvPr>
          <p:cNvSpPr>
            <a:spLocks noGrp="1"/>
          </p:cNvSpPr>
          <p:nvPr>
            <p:ph type="title"/>
          </p:nvPr>
        </p:nvSpPr>
        <p:spPr/>
        <p:txBody>
          <a:bodyPr/>
          <a:lstStyle/>
          <a:p>
            <a:r>
              <a:rPr lang="en-US" dirty="0"/>
              <a:t>Helpful tips</a:t>
            </a:r>
          </a:p>
        </p:txBody>
      </p:sp>
      <p:sp>
        <p:nvSpPr>
          <p:cNvPr id="3" name="Content Placeholder 2">
            <a:extLst>
              <a:ext uri="{FF2B5EF4-FFF2-40B4-BE49-F238E27FC236}">
                <a16:creationId xmlns:a16="http://schemas.microsoft.com/office/drawing/2014/main" id="{162FB7AA-A3BE-5151-9256-E8C109B9A253}"/>
              </a:ext>
            </a:extLst>
          </p:cNvPr>
          <p:cNvSpPr>
            <a:spLocks noGrp="1"/>
          </p:cNvSpPr>
          <p:nvPr>
            <p:ph idx="1"/>
          </p:nvPr>
        </p:nvSpPr>
        <p:spPr/>
        <p:txBody>
          <a:bodyPr>
            <a:normAutofit/>
          </a:bodyPr>
          <a:lstStyle/>
          <a:p>
            <a:r>
              <a:rPr lang="en-US" sz="2000" dirty="0"/>
              <a:t>Personal Statement – be clear and concise; express your motivation for seeking the PhD and articulate your research experiences</a:t>
            </a:r>
          </a:p>
          <a:p>
            <a:r>
              <a:rPr lang="en-US" sz="2000" dirty="0"/>
              <a:t>CV/Resume – present a well-organized, concise  summary of your education, training and experiences</a:t>
            </a:r>
          </a:p>
          <a:p>
            <a:r>
              <a:rPr lang="en-US" sz="2000" dirty="0"/>
              <a:t>Letters of Recommendation – seek letter writers who know your research capabilities</a:t>
            </a:r>
          </a:p>
          <a:p>
            <a:endParaRPr lang="en-US" sz="2000" dirty="0"/>
          </a:p>
        </p:txBody>
      </p:sp>
    </p:spTree>
    <p:extLst>
      <p:ext uri="{BB962C8B-B14F-4D97-AF65-F5344CB8AC3E}">
        <p14:creationId xmlns:p14="http://schemas.microsoft.com/office/powerpoint/2010/main" val="109307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A886-BE78-6CC0-0B4D-A02A77077C0A}"/>
              </a:ext>
            </a:extLst>
          </p:cNvPr>
          <p:cNvSpPr>
            <a:spLocks noGrp="1"/>
          </p:cNvSpPr>
          <p:nvPr>
            <p:ph type="title"/>
          </p:nvPr>
        </p:nvSpPr>
        <p:spPr/>
        <p:txBody>
          <a:bodyPr/>
          <a:lstStyle/>
          <a:p>
            <a:r>
              <a:rPr lang="en-US" dirty="0"/>
              <a:t>Application Timeline</a:t>
            </a:r>
          </a:p>
        </p:txBody>
      </p:sp>
      <p:graphicFrame>
        <p:nvGraphicFramePr>
          <p:cNvPr id="4" name="Content Placeholder 3">
            <a:extLst>
              <a:ext uri="{FF2B5EF4-FFF2-40B4-BE49-F238E27FC236}">
                <a16:creationId xmlns:a16="http://schemas.microsoft.com/office/drawing/2014/main" id="{787E753A-2C04-0E6E-64FD-246DA2C8739E}"/>
              </a:ext>
            </a:extLst>
          </p:cNvPr>
          <p:cNvGraphicFramePr>
            <a:graphicFrameLocks noGrp="1"/>
          </p:cNvGraphicFramePr>
          <p:nvPr>
            <p:ph idx="1"/>
            <p:extLst>
              <p:ext uri="{D42A27DB-BD31-4B8C-83A1-F6EECF244321}">
                <p14:modId xmlns:p14="http://schemas.microsoft.com/office/powerpoint/2010/main" val="4006667268"/>
              </p:ext>
            </p:extLst>
          </p:nvPr>
        </p:nvGraphicFramePr>
        <p:xfrm>
          <a:off x="607671" y="1085528"/>
          <a:ext cx="8229600" cy="3792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53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2DFF-5DF3-5744-BD0F-F7EFF04BBAE9}"/>
              </a:ext>
            </a:extLst>
          </p:cNvPr>
          <p:cNvSpPr>
            <a:spLocks noGrp="1"/>
          </p:cNvSpPr>
          <p:nvPr>
            <p:ph type="title"/>
          </p:nvPr>
        </p:nvSpPr>
        <p:spPr>
          <a:xfrm>
            <a:off x="457200" y="287867"/>
            <a:ext cx="8229600" cy="775758"/>
          </a:xfrm>
        </p:spPr>
        <p:txBody>
          <a:bodyPr anchor="t">
            <a:normAutofit/>
          </a:bodyPr>
          <a:lstStyle/>
          <a:p>
            <a:r>
              <a:rPr lang="en-US" dirty="0"/>
              <a:t>Visit our website for information</a:t>
            </a:r>
          </a:p>
        </p:txBody>
      </p:sp>
      <p:sp>
        <p:nvSpPr>
          <p:cNvPr id="5" name="Content Placeholder 4">
            <a:extLst>
              <a:ext uri="{FF2B5EF4-FFF2-40B4-BE49-F238E27FC236}">
                <a16:creationId xmlns:a16="http://schemas.microsoft.com/office/drawing/2014/main" id="{051F1897-BB0F-1B4A-965A-7B00C49563FF}"/>
              </a:ext>
            </a:extLst>
          </p:cNvPr>
          <p:cNvSpPr>
            <a:spLocks noGrp="1"/>
          </p:cNvSpPr>
          <p:nvPr>
            <p:ph sz="half" idx="1"/>
          </p:nvPr>
        </p:nvSpPr>
        <p:spPr>
          <a:xfrm>
            <a:off x="457200" y="1335025"/>
            <a:ext cx="4038600" cy="3054852"/>
          </a:xfrm>
        </p:spPr>
        <p:txBody>
          <a:bodyPr>
            <a:normAutofit/>
          </a:bodyPr>
          <a:lstStyle/>
          <a:p>
            <a:pPr marL="0" indent="0">
              <a:buNone/>
            </a:pPr>
            <a:endParaRPr lang="en-US" sz="2000" dirty="0">
              <a:hlinkClick r:id="rId2"/>
            </a:endParaRPr>
          </a:p>
          <a:p>
            <a:pPr marL="0" indent="0">
              <a:buNone/>
            </a:pPr>
            <a:endParaRPr lang="en-US" sz="2000" dirty="0">
              <a:hlinkClick r:id="rId2"/>
            </a:endParaRPr>
          </a:p>
          <a:p>
            <a:pPr marL="0" indent="0">
              <a:buNone/>
            </a:pPr>
            <a:endParaRPr lang="en-US" sz="2000" dirty="0">
              <a:hlinkClick r:id="rId2"/>
            </a:endParaRPr>
          </a:p>
          <a:p>
            <a:pPr marL="0" indent="0">
              <a:buNone/>
            </a:pPr>
            <a:endParaRPr lang="en-US" sz="2000" dirty="0">
              <a:hlinkClick r:id="rId2"/>
            </a:endParaRPr>
          </a:p>
          <a:p>
            <a:pPr marL="0" indent="0">
              <a:buNone/>
            </a:pPr>
            <a:endParaRPr lang="en-US" sz="2000" dirty="0">
              <a:hlinkClick r:id="rId2"/>
            </a:endParaRPr>
          </a:p>
          <a:p>
            <a:pPr marL="0" indent="0">
              <a:buNone/>
            </a:pPr>
            <a:endParaRPr lang="en-US" sz="2000" dirty="0">
              <a:hlinkClick r:id="rId2"/>
            </a:endParaRPr>
          </a:p>
          <a:p>
            <a:pPr marL="0" indent="0">
              <a:buNone/>
            </a:pPr>
            <a:endParaRPr lang="en-US" sz="2000" dirty="0">
              <a:hlinkClick r:id="rId2"/>
            </a:endParaRPr>
          </a:p>
          <a:p>
            <a:pPr marL="0" indent="0">
              <a:buNone/>
            </a:pPr>
            <a:r>
              <a:rPr lang="en-US" sz="2000" dirty="0">
                <a:hlinkClick r:id="rId2"/>
              </a:rPr>
              <a:t>BiomedSciAdmissions@uchc.edu</a:t>
            </a:r>
            <a:r>
              <a:rPr lang="en-US" sz="2000" dirty="0"/>
              <a:t> </a:t>
            </a:r>
          </a:p>
        </p:txBody>
      </p:sp>
      <p:pic>
        <p:nvPicPr>
          <p:cNvPr id="4" name="Picture 3" descr="A person and person with a dog&#10;&#10;Description automatically generated with low confidence">
            <a:extLst>
              <a:ext uri="{FF2B5EF4-FFF2-40B4-BE49-F238E27FC236}">
                <a16:creationId xmlns:a16="http://schemas.microsoft.com/office/drawing/2014/main" id="{454C00ED-E0CB-4243-28ED-7D2B57F2C33B}"/>
              </a:ext>
            </a:extLst>
          </p:cNvPr>
          <p:cNvPicPr>
            <a:picLocks noChangeAspect="1"/>
          </p:cNvPicPr>
          <p:nvPr/>
        </p:nvPicPr>
        <p:blipFill rotWithShape="1">
          <a:blip r:embed="rId3"/>
          <a:srcRect t="9262" r="2" b="14867"/>
          <a:stretch/>
        </p:blipFill>
        <p:spPr>
          <a:xfrm>
            <a:off x="4648200" y="1170295"/>
            <a:ext cx="4038600" cy="3071876"/>
          </a:xfrm>
          <a:prstGeom prst="rect">
            <a:avLst/>
          </a:prstGeom>
          <a:noFill/>
        </p:spPr>
      </p:pic>
      <p:pic>
        <p:nvPicPr>
          <p:cNvPr id="3" name="Content Placeholder 4" descr="A qr code with black and white squares&#10;&#10;Description automatically generated">
            <a:extLst>
              <a:ext uri="{FF2B5EF4-FFF2-40B4-BE49-F238E27FC236}">
                <a16:creationId xmlns:a16="http://schemas.microsoft.com/office/drawing/2014/main" id="{2DF68A13-003C-6D56-EB4A-7EAAD56E5057}"/>
              </a:ext>
            </a:extLst>
          </p:cNvPr>
          <p:cNvPicPr>
            <a:picLocks noChangeAspect="1"/>
          </p:cNvPicPr>
          <p:nvPr/>
        </p:nvPicPr>
        <p:blipFill>
          <a:blip r:embed="rId4"/>
          <a:stretch>
            <a:fillRect/>
          </a:stretch>
        </p:blipFill>
        <p:spPr>
          <a:xfrm>
            <a:off x="1245870" y="1335025"/>
            <a:ext cx="2286000" cy="2286000"/>
          </a:xfrm>
          <a:prstGeom prst="rect">
            <a:avLst/>
          </a:prstGeom>
        </p:spPr>
      </p:pic>
    </p:spTree>
    <p:extLst>
      <p:ext uri="{BB962C8B-B14F-4D97-AF65-F5344CB8AC3E}">
        <p14:creationId xmlns:p14="http://schemas.microsoft.com/office/powerpoint/2010/main" val="3210803987"/>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DBBC-AC91-774F-A806-3DA876124FF9}"/>
              </a:ext>
            </a:extLst>
          </p:cNvPr>
          <p:cNvSpPr>
            <a:spLocks noGrp="1"/>
          </p:cNvSpPr>
          <p:nvPr>
            <p:ph type="title"/>
          </p:nvPr>
        </p:nvSpPr>
        <p:spPr/>
        <p:txBody>
          <a:bodyPr>
            <a:noAutofit/>
          </a:bodyPr>
          <a:lstStyle/>
          <a:p>
            <a:r>
              <a:rPr lang="en-US" sz="2800" dirty="0"/>
              <a:t>Over 900 Students on the UConn Health Campus</a:t>
            </a:r>
          </a:p>
        </p:txBody>
      </p:sp>
      <p:sp>
        <p:nvSpPr>
          <p:cNvPr id="3" name="Content Placeholder 2">
            <a:extLst>
              <a:ext uri="{FF2B5EF4-FFF2-40B4-BE49-F238E27FC236}">
                <a16:creationId xmlns:a16="http://schemas.microsoft.com/office/drawing/2014/main" id="{F7964A8D-A2D7-0641-BBD5-6C4F94A78138}"/>
              </a:ext>
            </a:extLst>
          </p:cNvPr>
          <p:cNvSpPr>
            <a:spLocks noGrp="1"/>
          </p:cNvSpPr>
          <p:nvPr>
            <p:ph idx="1"/>
          </p:nvPr>
        </p:nvSpPr>
        <p:spPr/>
        <p:txBody>
          <a:bodyPr>
            <a:normAutofit/>
          </a:bodyPr>
          <a:lstStyle/>
          <a:p>
            <a:pPr marL="0" indent="0">
              <a:lnSpc>
                <a:spcPct val="110000"/>
              </a:lnSpc>
              <a:buNone/>
            </a:pPr>
            <a:r>
              <a:rPr lang="en-US" sz="2000" dirty="0"/>
              <a:t>Biomedical Science (PhD, dual degree)</a:t>
            </a:r>
          </a:p>
          <a:p>
            <a:pPr marL="0" indent="0">
              <a:lnSpc>
                <a:spcPct val="110000"/>
              </a:lnSpc>
              <a:buNone/>
            </a:pPr>
            <a:r>
              <a:rPr lang="en-US" sz="2000" dirty="0"/>
              <a:t>Public Health (MPH, PhD)</a:t>
            </a:r>
          </a:p>
          <a:p>
            <a:pPr marL="0" indent="0">
              <a:lnSpc>
                <a:spcPct val="110000"/>
              </a:lnSpc>
              <a:buNone/>
            </a:pPr>
            <a:r>
              <a:rPr lang="en-US" sz="2000" dirty="0"/>
              <a:t>Clinical and Translational Research (MS)</a:t>
            </a:r>
          </a:p>
          <a:p>
            <a:pPr marL="0" indent="0">
              <a:lnSpc>
                <a:spcPct val="110000"/>
              </a:lnSpc>
              <a:buNone/>
            </a:pPr>
            <a:r>
              <a:rPr lang="en-US" sz="2000" dirty="0"/>
              <a:t>Dental Science (MS)</a:t>
            </a:r>
          </a:p>
          <a:p>
            <a:pPr marL="0" indent="0">
              <a:lnSpc>
                <a:spcPct val="110000"/>
              </a:lnSpc>
              <a:buNone/>
            </a:pPr>
            <a:r>
              <a:rPr lang="en-US" sz="2000" dirty="0"/>
              <a:t>Graduate certificate programs</a:t>
            </a:r>
          </a:p>
          <a:p>
            <a:pPr marL="0" indent="0">
              <a:lnSpc>
                <a:spcPct val="110000"/>
              </a:lnSpc>
              <a:buNone/>
            </a:pPr>
            <a:r>
              <a:rPr lang="en-US" sz="2000" dirty="0"/>
              <a:t>MD program</a:t>
            </a:r>
          </a:p>
          <a:p>
            <a:pPr marL="0" indent="0">
              <a:lnSpc>
                <a:spcPct val="110000"/>
              </a:lnSpc>
              <a:buNone/>
            </a:pPr>
            <a:r>
              <a:rPr lang="en-US" sz="2000" dirty="0"/>
              <a:t>DMD program</a:t>
            </a:r>
          </a:p>
        </p:txBody>
      </p:sp>
    </p:spTree>
    <p:extLst>
      <p:ext uri="{BB962C8B-B14F-4D97-AF65-F5344CB8AC3E}">
        <p14:creationId xmlns:p14="http://schemas.microsoft.com/office/powerpoint/2010/main" val="374250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Biomedical Science Program Learning Objectives</a:t>
            </a:r>
          </a:p>
        </p:txBody>
      </p:sp>
      <p:sp>
        <p:nvSpPr>
          <p:cNvPr id="24579" name="Content Placeholder 2"/>
          <p:cNvSpPr>
            <a:spLocks noGrp="1"/>
          </p:cNvSpPr>
          <p:nvPr>
            <p:ph idx="1"/>
          </p:nvPr>
        </p:nvSpPr>
        <p:spPr/>
        <p:txBody>
          <a:bodyPr>
            <a:normAutofit/>
          </a:bodyPr>
          <a:lstStyle/>
          <a:p>
            <a:r>
              <a:rPr lang="en-US" sz="2000" dirty="0">
                <a:ea typeface="ＭＳ Ｐゴシック" charset="0"/>
                <a:cs typeface="ＭＳ Ｐゴシック" charset="0"/>
              </a:rPr>
              <a:t>Demonstrate broad and discipline-specific scientific knowledge</a:t>
            </a:r>
          </a:p>
          <a:p>
            <a:r>
              <a:rPr lang="en-US" sz="2000" dirty="0">
                <a:ea typeface="ＭＳ Ｐゴシック" charset="0"/>
                <a:cs typeface="ＭＳ Ｐゴシック" charset="0"/>
              </a:rPr>
              <a:t>Develop and apply critical thinking </a:t>
            </a:r>
            <a:r>
              <a:rPr lang="en-US" sz="2000">
                <a:ea typeface="ＭＳ Ｐゴシック" charset="0"/>
                <a:cs typeface="ＭＳ Ｐゴシック" charset="0"/>
              </a:rPr>
              <a:t>skills to </a:t>
            </a:r>
            <a:r>
              <a:rPr lang="en-US" sz="2000" dirty="0">
                <a:ea typeface="ＭＳ Ｐゴシック" charset="0"/>
                <a:cs typeface="ＭＳ Ｐゴシック" charset="0"/>
              </a:rPr>
              <a:t>conceive, perform and evaluate the results of independent research</a:t>
            </a:r>
          </a:p>
          <a:p>
            <a:r>
              <a:rPr lang="en-US" sz="2000" dirty="0">
                <a:ea typeface="ＭＳ Ｐゴシック" charset="0"/>
                <a:cs typeface="ＭＳ Ｐゴシック" charset="0"/>
              </a:rPr>
              <a:t>Acquire professional skills to effectively communicate research  questions, experimental approaches and results</a:t>
            </a:r>
          </a:p>
          <a:p>
            <a:r>
              <a:rPr lang="en-US" sz="2000" dirty="0">
                <a:ea typeface="ＭＳ Ｐゴシック" charset="0"/>
                <a:cs typeface="ＭＳ Ｐゴシック" charset="0"/>
              </a:rPr>
              <a:t>Conduct research and academic work with the the highest ethical standards</a:t>
            </a:r>
          </a:p>
          <a:p>
            <a:endParaRPr lang="en-US" sz="2000" dirty="0">
              <a:ea typeface="ＭＳ Ｐゴシック" charset="0"/>
              <a:cs typeface="ＭＳ Ｐゴシック" charset="0"/>
            </a:endParaRPr>
          </a:p>
        </p:txBody>
      </p:sp>
    </p:spTree>
    <p:extLst>
      <p:ext uri="{BB962C8B-B14F-4D97-AF65-F5344CB8AC3E}">
        <p14:creationId xmlns:p14="http://schemas.microsoft.com/office/powerpoint/2010/main" val="279525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Biomedical Science Areas of Concentration</a:t>
            </a:r>
          </a:p>
        </p:txBody>
      </p:sp>
      <p:sp>
        <p:nvSpPr>
          <p:cNvPr id="38916" name="Content Placeholder 2"/>
          <p:cNvSpPr>
            <a:spLocks noGrp="1"/>
          </p:cNvSpPr>
          <p:nvPr>
            <p:ph idx="1"/>
          </p:nvPr>
        </p:nvSpPr>
        <p:spPr>
          <a:xfrm>
            <a:off x="457200" y="1337733"/>
            <a:ext cx="7818120" cy="3062817"/>
          </a:xfrm>
        </p:spPr>
        <p:txBody>
          <a:bodyPr>
            <a:noAutofit/>
          </a:bodyPr>
          <a:lstStyle/>
          <a:p>
            <a:r>
              <a:rPr lang="en-US" sz="1800" dirty="0">
                <a:ea typeface="ＭＳ Ｐゴシック" charset="0"/>
                <a:cs typeface="ＭＳ Ｐゴシック" charset="0"/>
              </a:rPr>
              <a:t>Biomedical Science is an “umbrella” program - students select a major advisor and an area of concentration after the first year</a:t>
            </a:r>
          </a:p>
          <a:p>
            <a:pPr lvl="1"/>
            <a:r>
              <a:rPr lang="en-US" dirty="0">
                <a:solidFill>
                  <a:schemeClr val="tx1"/>
                </a:solidFill>
                <a:ea typeface="ＭＳ Ｐゴシック" charset="0"/>
                <a:cs typeface="ＭＳ Ｐゴシック" charset="0"/>
              </a:rPr>
              <a:t>Cell Biology</a:t>
            </a:r>
          </a:p>
          <a:p>
            <a:pPr lvl="1"/>
            <a:r>
              <a:rPr lang="en-US" dirty="0">
                <a:solidFill>
                  <a:schemeClr val="tx1"/>
                </a:solidFill>
                <a:ea typeface="ＭＳ Ｐゴシック" charset="0"/>
                <a:cs typeface="ＭＳ Ｐゴシック" charset="0"/>
              </a:rPr>
              <a:t>Genetics &amp; Developmental Biology</a:t>
            </a:r>
          </a:p>
          <a:p>
            <a:pPr lvl="1"/>
            <a:r>
              <a:rPr lang="en-US" dirty="0">
                <a:solidFill>
                  <a:schemeClr val="tx1"/>
                </a:solidFill>
                <a:ea typeface="ＭＳ Ｐゴシック" charset="0"/>
                <a:cs typeface="ＭＳ Ｐゴシック" charset="0"/>
              </a:rPr>
              <a:t>Immunology</a:t>
            </a:r>
          </a:p>
          <a:p>
            <a:pPr lvl="1"/>
            <a:r>
              <a:rPr lang="en-US" dirty="0">
                <a:solidFill>
                  <a:schemeClr val="tx1"/>
                </a:solidFill>
                <a:ea typeface="ＭＳ Ｐゴシック" charset="0"/>
                <a:cs typeface="ＭＳ Ｐゴシック" charset="0"/>
              </a:rPr>
              <a:t>Molecular Biology &amp; Biochemistry</a:t>
            </a:r>
          </a:p>
          <a:p>
            <a:pPr lvl="1"/>
            <a:r>
              <a:rPr lang="en-US" dirty="0">
                <a:solidFill>
                  <a:schemeClr val="tx1"/>
                </a:solidFill>
                <a:ea typeface="ＭＳ Ｐゴシック" charset="0"/>
                <a:cs typeface="ＭＳ Ｐゴシック" charset="0"/>
              </a:rPr>
              <a:t>Neuroscience</a:t>
            </a:r>
          </a:p>
          <a:p>
            <a:pPr lvl="1"/>
            <a:r>
              <a:rPr lang="en-US" dirty="0">
                <a:solidFill>
                  <a:schemeClr val="tx1"/>
                </a:solidFill>
                <a:ea typeface="ＭＳ Ｐゴシック" charset="0"/>
                <a:cs typeface="ＭＳ Ｐゴシック" charset="0"/>
              </a:rPr>
              <a:t>Skeletal Biology &amp; Regeneration</a:t>
            </a:r>
          </a:p>
          <a:p>
            <a:pPr lvl="1"/>
            <a:r>
              <a:rPr lang="en-US" dirty="0">
                <a:solidFill>
                  <a:schemeClr val="tx1"/>
                </a:solidFill>
                <a:ea typeface="ＭＳ Ｐゴシック" charset="0"/>
                <a:cs typeface="ＭＳ Ｐゴシック" charset="0"/>
              </a:rPr>
              <a:t>Systems Biology</a:t>
            </a:r>
          </a:p>
        </p:txBody>
      </p:sp>
    </p:spTree>
    <p:extLst>
      <p:ext uri="{BB962C8B-B14F-4D97-AF65-F5344CB8AC3E}">
        <p14:creationId xmlns:p14="http://schemas.microsoft.com/office/powerpoint/2010/main" val="60641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E6FD-F3B1-2DE6-1250-68253A96297F}"/>
              </a:ext>
            </a:extLst>
          </p:cNvPr>
          <p:cNvSpPr>
            <a:spLocks noGrp="1"/>
          </p:cNvSpPr>
          <p:nvPr>
            <p:ph type="title"/>
          </p:nvPr>
        </p:nvSpPr>
        <p:spPr/>
        <p:txBody>
          <a:bodyPr/>
          <a:lstStyle/>
          <a:p>
            <a:r>
              <a:rPr lang="en-US" dirty="0"/>
              <a:t>Research Themes</a:t>
            </a:r>
          </a:p>
        </p:txBody>
      </p:sp>
      <p:graphicFrame>
        <p:nvGraphicFramePr>
          <p:cNvPr id="7" name="Content Placeholder 6">
            <a:extLst>
              <a:ext uri="{FF2B5EF4-FFF2-40B4-BE49-F238E27FC236}">
                <a16:creationId xmlns:a16="http://schemas.microsoft.com/office/drawing/2014/main" id="{41731C0C-9CF5-7C17-7477-13FF968DC561}"/>
              </a:ext>
            </a:extLst>
          </p:cNvPr>
          <p:cNvGraphicFramePr>
            <a:graphicFrameLocks noGrp="1"/>
          </p:cNvGraphicFramePr>
          <p:nvPr>
            <p:ph idx="1"/>
            <p:extLst>
              <p:ext uri="{D42A27DB-BD31-4B8C-83A1-F6EECF244321}">
                <p14:modId xmlns:p14="http://schemas.microsoft.com/office/powerpoint/2010/main" val="3311890990"/>
              </p:ext>
            </p:extLst>
          </p:nvPr>
        </p:nvGraphicFramePr>
        <p:xfrm>
          <a:off x="457200" y="1338263"/>
          <a:ext cx="8229600" cy="306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4" descr="A qr code with black and white squares&#10;&#10;Description automatically generated">
            <a:extLst>
              <a:ext uri="{FF2B5EF4-FFF2-40B4-BE49-F238E27FC236}">
                <a16:creationId xmlns:a16="http://schemas.microsoft.com/office/drawing/2014/main" id="{8A22C53E-93DD-D7DD-53EB-6F3218C35273}"/>
              </a:ext>
            </a:extLst>
          </p:cNvPr>
          <p:cNvPicPr>
            <a:picLocks noChangeAspect="1"/>
          </p:cNvPicPr>
          <p:nvPr/>
        </p:nvPicPr>
        <p:blipFill>
          <a:blip r:embed="rId7"/>
          <a:stretch>
            <a:fillRect/>
          </a:stretch>
        </p:blipFill>
        <p:spPr>
          <a:xfrm>
            <a:off x="6857279" y="287867"/>
            <a:ext cx="1097280" cy="1097280"/>
          </a:xfrm>
          <a:prstGeom prst="rect">
            <a:avLst/>
          </a:prstGeom>
        </p:spPr>
      </p:pic>
    </p:spTree>
    <p:extLst>
      <p:ext uri="{BB962C8B-B14F-4D97-AF65-F5344CB8AC3E}">
        <p14:creationId xmlns:p14="http://schemas.microsoft.com/office/powerpoint/2010/main" val="41182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3433" y="258334"/>
            <a:ext cx="8525872" cy="775758"/>
          </a:xfrm>
        </p:spPr>
        <p:txBody>
          <a:bodyPr anchor="t">
            <a:normAutofit/>
          </a:bodyPr>
          <a:lstStyle/>
          <a:p>
            <a:r>
              <a:rPr lang="en-US" sz="3200" dirty="0"/>
              <a:t>The Jackson Laboratory for Genomic Medicine</a:t>
            </a:r>
          </a:p>
        </p:txBody>
      </p:sp>
      <p:sp>
        <p:nvSpPr>
          <p:cNvPr id="3" name="Content Placeholder 2"/>
          <p:cNvSpPr>
            <a:spLocks noGrp="1"/>
          </p:cNvSpPr>
          <p:nvPr>
            <p:ph sz="half" idx="1"/>
          </p:nvPr>
        </p:nvSpPr>
        <p:spPr>
          <a:xfrm>
            <a:off x="1133856" y="1247210"/>
            <a:ext cx="3063240" cy="3054852"/>
          </a:xfrm>
        </p:spPr>
        <p:txBody>
          <a:bodyPr>
            <a:normAutofit/>
          </a:bodyPr>
          <a:lstStyle/>
          <a:p>
            <a:r>
              <a:rPr lang="en-US" sz="2000" dirty="0">
                <a:latin typeface="Aptos" panose="020B0004020202020204" pitchFamily="34" charset="0"/>
              </a:rPr>
              <a:t>Genetics</a:t>
            </a:r>
          </a:p>
          <a:p>
            <a:r>
              <a:rPr lang="en-US" sz="2000" dirty="0">
                <a:latin typeface="Aptos" panose="020B0004020202020204" pitchFamily="34" charset="0"/>
              </a:rPr>
              <a:t>Genomics</a:t>
            </a:r>
          </a:p>
          <a:p>
            <a:r>
              <a:rPr lang="en-US" sz="2000" dirty="0">
                <a:latin typeface="Aptos" panose="020B0004020202020204" pitchFamily="34" charset="0"/>
              </a:rPr>
              <a:t>Cancer biology</a:t>
            </a:r>
          </a:p>
          <a:p>
            <a:r>
              <a:rPr lang="en-US" sz="2000" dirty="0">
                <a:latin typeface="Aptos" panose="020B0004020202020204" pitchFamily="34" charset="0"/>
              </a:rPr>
              <a:t>Bioinformatics</a:t>
            </a:r>
          </a:p>
          <a:p>
            <a:r>
              <a:rPr lang="en-US" sz="2000" dirty="0">
                <a:latin typeface="Aptos" panose="020B0004020202020204" pitchFamily="34" charset="0"/>
              </a:rPr>
              <a:t>Computational Biology</a:t>
            </a:r>
          </a:p>
        </p:txBody>
      </p:sp>
      <p:pic>
        <p:nvPicPr>
          <p:cNvPr id="6" name="Picture Placeholder 7" descr="JAXGM.tiff"/>
          <p:cNvPicPr>
            <a:picLocks noChangeAspect="1"/>
          </p:cNvPicPr>
          <p:nvPr/>
        </p:nvPicPr>
        <p:blipFill rotWithShape="1">
          <a:blip r:embed="rId3">
            <a:extLst>
              <a:ext uri="{28A0092B-C50C-407E-A947-70E740481C1C}">
                <a14:useLocalDpi xmlns:a14="http://schemas.microsoft.com/office/drawing/2010/main" val="0"/>
              </a:ext>
            </a:extLst>
          </a:blip>
          <a:srcRect l="19902" t="6938" r="7131" b="-2"/>
          <a:stretch/>
        </p:blipFill>
        <p:spPr>
          <a:xfrm>
            <a:off x="4468233" y="1142371"/>
            <a:ext cx="4038600" cy="2858758"/>
          </a:xfrm>
          <a:prstGeom prst="rect">
            <a:avLst/>
          </a:prstGeom>
          <a:noFill/>
        </p:spPr>
      </p:pic>
      <p:sp>
        <p:nvSpPr>
          <p:cNvPr id="4" name="TextBox 3">
            <a:extLst>
              <a:ext uri="{FF2B5EF4-FFF2-40B4-BE49-F238E27FC236}">
                <a16:creationId xmlns:a16="http://schemas.microsoft.com/office/drawing/2014/main" id="{889D6571-85F8-A4A2-309C-A539A2D19050}"/>
              </a:ext>
            </a:extLst>
          </p:cNvPr>
          <p:cNvSpPr txBox="1"/>
          <p:nvPr/>
        </p:nvSpPr>
        <p:spPr>
          <a:xfrm>
            <a:off x="1728844" y="4602995"/>
            <a:ext cx="5478779" cy="261610"/>
          </a:xfrm>
          <a:prstGeom prst="rect">
            <a:avLst/>
          </a:prstGeom>
          <a:noFill/>
        </p:spPr>
        <p:txBody>
          <a:bodyPr wrap="square">
            <a:spAutoFit/>
          </a:bodyPr>
          <a:lstStyle/>
          <a:p>
            <a:r>
              <a:rPr lang="en-US" sz="1100" dirty="0"/>
              <a:t>https://</a:t>
            </a:r>
            <a:r>
              <a:rPr lang="en-US" sz="1100" dirty="0" err="1"/>
              <a:t>www.jax.org</a:t>
            </a:r>
            <a:r>
              <a:rPr lang="en-US" sz="1100" dirty="0"/>
              <a:t>/personalized-medicine/the-</a:t>
            </a:r>
            <a:r>
              <a:rPr lang="en-US" sz="1100" dirty="0" err="1"/>
              <a:t>jackson</a:t>
            </a:r>
            <a:r>
              <a:rPr lang="en-US" sz="1100" dirty="0"/>
              <a:t>-laboratory-for-genomic-medicine</a:t>
            </a:r>
          </a:p>
        </p:txBody>
      </p:sp>
    </p:spTree>
    <p:extLst>
      <p:ext uri="{BB962C8B-B14F-4D97-AF65-F5344CB8AC3E}">
        <p14:creationId xmlns:p14="http://schemas.microsoft.com/office/powerpoint/2010/main" val="2964909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5C1-6F30-ED46-8011-6364FEE5A050}"/>
              </a:ext>
            </a:extLst>
          </p:cNvPr>
          <p:cNvSpPr>
            <a:spLocks noGrp="1"/>
          </p:cNvSpPr>
          <p:nvPr>
            <p:ph type="title"/>
          </p:nvPr>
        </p:nvSpPr>
        <p:spPr>
          <a:xfrm>
            <a:off x="457200" y="287867"/>
            <a:ext cx="8229600" cy="775758"/>
          </a:xfrm>
        </p:spPr>
        <p:txBody>
          <a:bodyPr anchor="t">
            <a:normAutofit/>
          </a:bodyPr>
          <a:lstStyle/>
          <a:p>
            <a:r>
              <a:rPr lang="en-US" sz="3300" dirty="0"/>
              <a:t>Academic Requirements and Milestones</a:t>
            </a:r>
          </a:p>
        </p:txBody>
      </p:sp>
      <p:sp>
        <p:nvSpPr>
          <p:cNvPr id="3" name="Content Placeholder 2">
            <a:extLst>
              <a:ext uri="{FF2B5EF4-FFF2-40B4-BE49-F238E27FC236}">
                <a16:creationId xmlns:a16="http://schemas.microsoft.com/office/drawing/2014/main" id="{905D9D32-0AD5-6647-B7A3-26769B68665C}"/>
              </a:ext>
            </a:extLst>
          </p:cNvPr>
          <p:cNvSpPr>
            <a:spLocks noGrp="1"/>
          </p:cNvSpPr>
          <p:nvPr>
            <p:ph sz="half" idx="1"/>
          </p:nvPr>
        </p:nvSpPr>
        <p:spPr>
          <a:xfrm>
            <a:off x="457200" y="1335025"/>
            <a:ext cx="4038600" cy="3054852"/>
          </a:xfrm>
        </p:spPr>
        <p:txBody>
          <a:bodyPr>
            <a:normAutofit/>
          </a:bodyPr>
          <a:lstStyle/>
          <a:p>
            <a:r>
              <a:rPr lang="en-US" sz="2000" dirty="0">
                <a:latin typeface="Aptos" panose="020B0004020202020204" pitchFamily="34" charset="0"/>
              </a:rPr>
              <a:t>At least 30 course credits (15 with a master’s)</a:t>
            </a:r>
          </a:p>
          <a:p>
            <a:r>
              <a:rPr lang="en-US" sz="2000" dirty="0">
                <a:latin typeface="Aptos" panose="020B0004020202020204" pitchFamily="34" charset="0"/>
              </a:rPr>
              <a:t>At least 15 research credits </a:t>
            </a:r>
          </a:p>
          <a:p>
            <a:r>
              <a:rPr lang="en-US" sz="2000" dirty="0">
                <a:latin typeface="Aptos" panose="020B0004020202020204" pitchFamily="34" charset="0"/>
              </a:rPr>
              <a:t>General Examination</a:t>
            </a:r>
          </a:p>
          <a:p>
            <a:r>
              <a:rPr lang="en-US" sz="2000" dirty="0">
                <a:latin typeface="Aptos" panose="020B0004020202020204" pitchFamily="34" charset="0"/>
              </a:rPr>
              <a:t>Dissertation proposal</a:t>
            </a:r>
          </a:p>
          <a:p>
            <a:r>
              <a:rPr lang="en-US" sz="2000" dirty="0">
                <a:latin typeface="Aptos" panose="020B0004020202020204" pitchFamily="34" charset="0"/>
              </a:rPr>
              <a:t>Dissertation and public defense</a:t>
            </a:r>
          </a:p>
        </p:txBody>
      </p:sp>
      <p:pic>
        <p:nvPicPr>
          <p:cNvPr id="4" name="Picture 3" descr="A group of people in graduation gowns posing for a photo&#10;&#10;Description automatically generated">
            <a:extLst>
              <a:ext uri="{FF2B5EF4-FFF2-40B4-BE49-F238E27FC236}">
                <a16:creationId xmlns:a16="http://schemas.microsoft.com/office/drawing/2014/main" id="{450AB616-5A99-63C9-61D3-006DE558909F}"/>
              </a:ext>
            </a:extLst>
          </p:cNvPr>
          <p:cNvPicPr>
            <a:picLocks noChangeAspect="1"/>
          </p:cNvPicPr>
          <p:nvPr/>
        </p:nvPicPr>
        <p:blipFill rotWithShape="1">
          <a:blip r:embed="rId2"/>
          <a:srcRect l="10375" r="13932"/>
          <a:stretch/>
        </p:blipFill>
        <p:spPr>
          <a:xfrm>
            <a:off x="4476049" y="1383030"/>
            <a:ext cx="4210751" cy="2377440"/>
          </a:xfrm>
          <a:prstGeom prst="rect">
            <a:avLst/>
          </a:prstGeom>
          <a:ln w="19050">
            <a:noFill/>
          </a:ln>
        </p:spPr>
      </p:pic>
    </p:spTree>
    <p:extLst>
      <p:ext uri="{BB962C8B-B14F-4D97-AF65-F5344CB8AC3E}">
        <p14:creationId xmlns:p14="http://schemas.microsoft.com/office/powerpoint/2010/main" val="652159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BB41-DC5A-6029-DFD9-1837FE75B03D}"/>
              </a:ext>
            </a:extLst>
          </p:cNvPr>
          <p:cNvSpPr>
            <a:spLocks noGrp="1"/>
          </p:cNvSpPr>
          <p:nvPr>
            <p:ph type="title"/>
          </p:nvPr>
        </p:nvSpPr>
        <p:spPr/>
        <p:txBody>
          <a:bodyPr/>
          <a:lstStyle/>
          <a:p>
            <a:r>
              <a:rPr lang="en-US" dirty="0"/>
              <a:t>Program Structure</a:t>
            </a:r>
          </a:p>
        </p:txBody>
      </p:sp>
      <p:graphicFrame>
        <p:nvGraphicFramePr>
          <p:cNvPr id="4" name="Content Placeholder 3">
            <a:extLst>
              <a:ext uri="{FF2B5EF4-FFF2-40B4-BE49-F238E27FC236}">
                <a16:creationId xmlns:a16="http://schemas.microsoft.com/office/drawing/2014/main" id="{CCBBD41E-4645-AC84-124B-EA983F1CB442}"/>
              </a:ext>
            </a:extLst>
          </p:cNvPr>
          <p:cNvGraphicFramePr>
            <a:graphicFrameLocks noGrp="1"/>
          </p:cNvGraphicFramePr>
          <p:nvPr>
            <p:ph idx="1"/>
            <p:extLst>
              <p:ext uri="{D42A27DB-BD31-4B8C-83A1-F6EECF244321}">
                <p14:modId xmlns:p14="http://schemas.microsoft.com/office/powerpoint/2010/main" val="1279045565"/>
              </p:ext>
            </p:extLst>
          </p:nvPr>
        </p:nvGraphicFramePr>
        <p:xfrm>
          <a:off x="457200" y="1338263"/>
          <a:ext cx="8229600" cy="3062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287074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B9AA533-4AF8-1A4A-A573-714409ABED88}">
  <we:reference id="wa200006038" version="1.0.0.3" store="en-US" storeType="OMEX"/>
  <we:alternateReferences>
    <we:reference id="wa200006038" version="1.0.0.3"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schemas.microsoft.com/sharepoint/v3/fields"/>
    <ds:schemaRef ds:uri="http://www.w3.org/XML/1998/namespace"/>
    <ds:schemaRef ds:uri="http://purl.org/dc/term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BOT-white-template.potx</Template>
  <TotalTime>19162</TotalTime>
  <Words>831</Words>
  <Application>Microsoft Office PowerPoint</Application>
  <PresentationFormat>On-screen Show (16:9)</PresentationFormat>
  <Paragraphs>167</Paragraphs>
  <Slides>27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ＭＳ Ｐゴシック</vt:lpstr>
      <vt:lpstr>Aptos</vt:lpstr>
      <vt:lpstr>Arial</vt:lpstr>
      <vt:lpstr>Calibri</vt:lpstr>
      <vt:lpstr>Lucida Grande</vt:lpstr>
      <vt:lpstr>1_Custom Design</vt:lpstr>
      <vt:lpstr>Biomedical Science PhD Program Information Session 2024</vt:lpstr>
      <vt:lpstr>Biomedical Science is a UConn Graduate School Program</vt:lpstr>
      <vt:lpstr>Over 900 Students on the UConn Health Campus</vt:lpstr>
      <vt:lpstr>Biomedical Science Program Learning Objectives</vt:lpstr>
      <vt:lpstr>Biomedical Science Areas of Concentration</vt:lpstr>
      <vt:lpstr>Research Themes</vt:lpstr>
      <vt:lpstr>The Jackson Laboratory for Genomic Medicine</vt:lpstr>
      <vt:lpstr>Academic Requirements and Milestones</vt:lpstr>
      <vt:lpstr>Program Structure</vt:lpstr>
      <vt:lpstr>First Yeat Graduate Experience Course</vt:lpstr>
      <vt:lpstr>Program Outcomes</vt:lpstr>
      <vt:lpstr>Financial Support</vt:lpstr>
      <vt:lpstr>Career and Professional Development</vt:lpstr>
      <vt:lpstr>Student Wellness</vt:lpstr>
      <vt:lpstr>Graduate School - Diversity, Equity and Inclusion</vt:lpstr>
      <vt:lpstr>Application and Admissions</vt:lpstr>
      <vt:lpstr>Application Components</vt:lpstr>
      <vt:lpstr>Admissions process</vt:lpstr>
      <vt:lpstr>Admission Metrics</vt:lpstr>
      <vt:lpstr>Admissions Considerations</vt:lpstr>
      <vt:lpstr>Admissions Considerations</vt:lpstr>
      <vt:lpstr>Admissions Considerations</vt:lpstr>
      <vt:lpstr>Admissions Considerations</vt:lpstr>
      <vt:lpstr>Admissions Considerations</vt:lpstr>
      <vt:lpstr>Helpful tips</vt:lpstr>
      <vt:lpstr>Application Timeline</vt:lpstr>
      <vt:lpstr>Visit our website for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Angelo,Lana</cp:lastModifiedBy>
  <cp:revision>150</cp:revision>
  <cp:lastPrinted>2023-01-20T17:29:48Z</cp:lastPrinted>
  <dcterms:created xsi:type="dcterms:W3CDTF">2010-04-12T23:12:02Z</dcterms:created>
  <dcterms:modified xsi:type="dcterms:W3CDTF">2024-10-18T17:49:29Z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