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1" r:id="rId5"/>
    <p:sldId id="263" r:id="rId6"/>
    <p:sldId id="262" r:id="rId7"/>
    <p:sldId id="258" r:id="rId8"/>
    <p:sldId id="259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5"/>
    <p:restoredTop sz="96327"/>
  </p:normalViewPr>
  <p:slideViewPr>
    <p:cSldViewPr snapToGrid="0">
      <p:cViewPr varScale="1">
        <p:scale>
          <a:sx n="151" d="100"/>
          <a:sy n="151" d="100"/>
        </p:scale>
        <p:origin x="1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5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7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8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4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8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592F-12FC-4441-BE17-5F26A249D276}" type="datetimeFigureOut">
              <a:rPr lang="en-US" smtClean="0"/>
              <a:t>12/6/22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8BB9-5851-3547-9524-076A5C7EA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950FA-5BCA-ECE8-F3F6-48DC6093A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9501"/>
            <a:ext cx="9144000" cy="23876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The UConn/Jax-GM Training Program in Genomic Science</a:t>
            </a:r>
            <a:endParaRPr lang="en-US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B0187-F876-0591-70A3-B6BDDAE4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55262"/>
            <a:ext cx="6858000" cy="50282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2nd</a:t>
            </a:r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Annual Trainee and Mentor Retreat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FF6A5-7532-2A1C-867F-B60FAB64048C}"/>
              </a:ext>
            </a:extLst>
          </p:cNvPr>
          <p:cNvSpPr txBox="1"/>
          <p:nvPr/>
        </p:nvSpPr>
        <p:spPr>
          <a:xfrm>
            <a:off x="1" y="508383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November 16, 2022</a:t>
            </a:r>
            <a:endParaRPr lang="en-US" sz="2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17C6F-1E54-CD6E-DAC5-F0970EE9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17" y="112076"/>
            <a:ext cx="2477135" cy="123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0F8A5-63E8-0AEA-AA70-5BFE44262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25848" r="14530" b="27123"/>
          <a:stretch/>
        </p:blipFill>
        <p:spPr bwMode="auto">
          <a:xfrm>
            <a:off x="167668" y="261853"/>
            <a:ext cx="2348230" cy="907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mv="urn:schemas-microsoft-com:mac:vml" xmlns:mo="http://schemas.microsoft.com/office/mac/office/2008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8427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11CE7-8D1E-7B32-5AA9-DFE5CCEFA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1" y="884583"/>
            <a:ext cx="8925095" cy="50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7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41D6380-F84A-D605-E588-480CC13D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43" y="1435428"/>
            <a:ext cx="6221713" cy="511446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1423D17-DA7A-47EA-3736-ED32AB5D83C3}"/>
              </a:ext>
            </a:extLst>
          </p:cNvPr>
          <p:cNvSpPr txBox="1">
            <a:spLocks/>
          </p:cNvSpPr>
          <p:nvPr/>
        </p:nvSpPr>
        <p:spPr>
          <a:xfrm>
            <a:off x="0" y="361882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1st Annual Trainee and Mentor retreat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November 2021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3DE92-2055-3F5F-B77E-427C11AAA2E6}"/>
              </a:ext>
            </a:extLst>
          </p:cNvPr>
          <p:cNvSpPr txBox="1"/>
          <p:nvPr/>
        </p:nvSpPr>
        <p:spPr>
          <a:xfrm>
            <a:off x="1620078" y="6311348"/>
            <a:ext cx="5973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left, front row: Christine Beck, Eden Francoeur, Chris Heinen, Paul Robson, Isolde Bates, Maria </a:t>
            </a:r>
            <a:r>
              <a:rPr lang="en-US" sz="9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Deconti</a:t>
            </a:r>
            <a:r>
              <a:rPr lang="en-US" sz="9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From left, back row: Brent Graveley, Monica Dave, Charles Lee, Rachel Gilmore, Stormy Chamberlain, Rachel Cohn, Ming Xu</a:t>
            </a:r>
          </a:p>
        </p:txBody>
      </p:sp>
    </p:spTree>
    <p:extLst>
      <p:ext uri="{BB962C8B-B14F-4D97-AF65-F5344CB8AC3E}">
        <p14:creationId xmlns:p14="http://schemas.microsoft.com/office/powerpoint/2010/main" val="251658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28B14313-4831-036B-9840-5A665CF69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88408" y="1243395"/>
            <a:ext cx="6393322" cy="475067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5A7E953-FDA9-704E-0519-EE5F0ABCD4D9}"/>
              </a:ext>
            </a:extLst>
          </p:cNvPr>
          <p:cNvSpPr txBox="1">
            <a:spLocks/>
          </p:cNvSpPr>
          <p:nvPr/>
        </p:nvSpPr>
        <p:spPr>
          <a:xfrm>
            <a:off x="0" y="361882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Helvetica Neue" panose="02000503000000020004" pitchFamily="2" charset="0"/>
              </a:rPr>
              <a:t>1st T32 Graduates 2022</a:t>
            </a:r>
            <a:endParaRPr lang="en-US" sz="32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C3381-12DA-FCD2-EE49-E751740C53A8}"/>
              </a:ext>
            </a:extLst>
          </p:cNvPr>
          <p:cNvSpPr txBox="1"/>
          <p:nvPr/>
        </p:nvSpPr>
        <p:spPr>
          <a:xfrm>
            <a:off x="1488406" y="5994068"/>
            <a:ext cx="6393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left:  Ardian Ferraj, Rachel Cohn, Charles Lee, Brent Graveley, Rachel Gilmore</a:t>
            </a:r>
          </a:p>
        </p:txBody>
      </p:sp>
    </p:spTree>
    <p:extLst>
      <p:ext uri="{BB962C8B-B14F-4D97-AF65-F5344CB8AC3E}">
        <p14:creationId xmlns:p14="http://schemas.microsoft.com/office/powerpoint/2010/main" val="135067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6A50A-74A8-70C9-9415-462EB173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4" y="820341"/>
            <a:ext cx="8989551" cy="52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519DA9E-1201-1BF7-00E5-9313162E28E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6353" b="19672"/>
          <a:stretch/>
        </p:blipFill>
        <p:spPr>
          <a:xfrm>
            <a:off x="71576" y="1700626"/>
            <a:ext cx="2900892" cy="2881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D5C912-DF9D-E4AF-32A5-6C2B07A6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447" y="1700627"/>
            <a:ext cx="2900892" cy="2881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F565A-E319-B3C0-43A9-DBA795A92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4" t="26067"/>
          <a:stretch/>
        </p:blipFill>
        <p:spPr>
          <a:xfrm>
            <a:off x="6117213" y="1700627"/>
            <a:ext cx="2900892" cy="2881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0CE98-1706-B431-5A9C-1FFCC0C4EBFA}"/>
              </a:ext>
            </a:extLst>
          </p:cNvPr>
          <p:cNvSpPr txBox="1"/>
          <p:nvPr/>
        </p:nvSpPr>
        <p:spPr>
          <a:xfrm>
            <a:off x="170393" y="466476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Christopher </a:t>
            </a:r>
            <a:r>
              <a:rPr lang="en-US" dirty="0" err="1">
                <a:latin typeface="Helvetica" pitchFamily="2" charset="0"/>
              </a:rPr>
              <a:t>Pathoulas</a:t>
            </a:r>
            <a:endParaRPr lang="en-US" dirty="0">
              <a:latin typeface="Helvetica" pitchFamily="2" charset="0"/>
            </a:endParaRPr>
          </a:p>
          <a:p>
            <a:pPr algn="ctr"/>
            <a:r>
              <a:rPr lang="en-US" dirty="0">
                <a:latin typeface="Helvetica" pitchFamily="2" charset="0"/>
              </a:rPr>
              <a:t>Murphy 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C1EF1-26FB-1C07-B9FE-EB5B987BE4CC}"/>
              </a:ext>
            </a:extLst>
          </p:cNvPr>
          <p:cNvSpPr txBox="1"/>
          <p:nvPr/>
        </p:nvSpPr>
        <p:spPr>
          <a:xfrm>
            <a:off x="3704129" y="4664764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Mian Horvath</a:t>
            </a:r>
          </a:p>
          <a:p>
            <a:pPr algn="ctr"/>
            <a:r>
              <a:rPr lang="en-US" dirty="0">
                <a:latin typeface="Helvetica" pitchFamily="2" charset="0"/>
              </a:rPr>
              <a:t>Oh Lab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50663-5959-F71C-528C-2B3BA9CD3A19}"/>
              </a:ext>
            </a:extLst>
          </p:cNvPr>
          <p:cNvSpPr txBox="1"/>
          <p:nvPr/>
        </p:nvSpPr>
        <p:spPr>
          <a:xfrm>
            <a:off x="6606349" y="466476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Billy Joe Huggins</a:t>
            </a:r>
          </a:p>
          <a:p>
            <a:pPr algn="ctr"/>
            <a:r>
              <a:rPr lang="en-US" dirty="0" err="1">
                <a:latin typeface="Helvetica" pitchFamily="2" charset="0"/>
              </a:rPr>
              <a:t>Rogina</a:t>
            </a:r>
            <a:r>
              <a:rPr lang="en-US" dirty="0">
                <a:latin typeface="Helvetica" pitchFamily="2" charset="0"/>
              </a:rPr>
              <a:t> Lab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631F86-D9DA-FF50-5654-24613A9D0AE3}"/>
              </a:ext>
            </a:extLst>
          </p:cNvPr>
          <p:cNvSpPr txBox="1">
            <a:spLocks/>
          </p:cNvSpPr>
          <p:nvPr/>
        </p:nvSpPr>
        <p:spPr>
          <a:xfrm>
            <a:off x="-18107" y="560664"/>
            <a:ext cx="9144000" cy="651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Helvetica Neue" panose="02000503000000020004" pitchFamily="2" charset="0"/>
              </a:rPr>
              <a:t>New T32 Appointees September 2022</a:t>
            </a:r>
            <a:endParaRPr lang="en-US" sz="32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B5409D-714E-5133-DD73-A2526E2A869F}"/>
              </a:ext>
            </a:extLst>
          </p:cNvPr>
          <p:cNvSpPr txBox="1"/>
          <p:nvPr/>
        </p:nvSpPr>
        <p:spPr>
          <a:xfrm>
            <a:off x="0" y="106744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NHGRI Research Training and Career Development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Annual Meeting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April 2-4, 2023; Salt Lake City, UT</a:t>
            </a:r>
            <a:endParaRPr lang="en-US" sz="2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D26AF-AFED-6129-1118-6662FE975168}"/>
              </a:ext>
            </a:extLst>
          </p:cNvPr>
          <p:cNvSpPr txBox="1"/>
          <p:nvPr/>
        </p:nvSpPr>
        <p:spPr>
          <a:xfrm>
            <a:off x="1073426" y="5613089"/>
            <a:ext cx="7195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u="none" strike="noStrike" dirty="0">
                <a:solidFill>
                  <a:srgbClr val="17161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February 1, 2023</a:t>
            </a:r>
            <a:r>
              <a:rPr lang="en-US" sz="1600" b="0" i="0" u="none" strike="noStrike" dirty="0">
                <a:solidFill>
                  <a:srgbClr val="1A202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	Deadline for Registration</a:t>
            </a:r>
            <a:endParaRPr lang="en-US" sz="1600" b="0" i="0" u="none" strike="noStrike" dirty="0">
              <a:solidFill>
                <a:srgbClr val="20211E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en-US" sz="1600" b="1" i="0" u="none" strike="noStrike" dirty="0">
                <a:solidFill>
                  <a:srgbClr val="211E1E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 16, 2023</a:t>
            </a:r>
            <a:r>
              <a:rPr lang="en-US" sz="1600" b="0" i="0" u="none" strike="noStrike" dirty="0">
                <a:solidFill>
                  <a:srgbClr val="1A202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	Deadline for hotel reservation at the Group Rate</a:t>
            </a:r>
            <a:endParaRPr lang="en-US" sz="1600" b="0" i="0" u="none" strike="noStrike" dirty="0">
              <a:solidFill>
                <a:srgbClr val="20211E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en-US" sz="1600" b="1" i="0" u="none" strike="noStrike" dirty="0">
                <a:solidFill>
                  <a:srgbClr val="3D3D3D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 22, 20</a:t>
            </a:r>
            <a:r>
              <a:rPr lang="en-US" sz="1600" b="1" i="0" u="none" strike="noStrike" dirty="0">
                <a:solidFill>
                  <a:srgbClr val="1A202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</a:t>
            </a:r>
            <a:r>
              <a:rPr lang="en-US" sz="1600" b="0" i="0" u="none" strike="noStrike" dirty="0">
                <a:solidFill>
                  <a:srgbClr val="1A2026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	</a:t>
            </a:r>
            <a:r>
              <a:rPr lang="en-US" sz="1600" b="0" i="0" u="none" strike="noStrike" dirty="0">
                <a:solidFill>
                  <a:srgbClr val="12111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Deadline to submit poster</a:t>
            </a:r>
            <a:endParaRPr lang="en-US" sz="1600" b="0" i="0" u="none" strike="noStrike" dirty="0">
              <a:solidFill>
                <a:srgbClr val="20211E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66E0F-EAF0-B10E-6651-0C5FCA17B2CA}"/>
              </a:ext>
            </a:extLst>
          </p:cNvPr>
          <p:cNvSpPr txBox="1"/>
          <p:nvPr/>
        </p:nvSpPr>
        <p:spPr>
          <a:xfrm>
            <a:off x="496955" y="1763041"/>
            <a:ext cx="83488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National Human Genome Research Institute (NHGRI) provides both institutional and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 funding to help scientists develop their skills as researchers and professionals.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programs offer opportunities at the undergraduate, postbaccalaureate, graduate,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postdoctoral and faculty levels. This has created a large, diverse, multi-disciplinary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community of researchers.</a:t>
            </a:r>
          </a:p>
          <a:p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Annual Meeting is a venue for trainees supported by NHGRI in the fields of genomic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sciences, genomic medicine, and ethical, legal and social implications (ELSI) research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present their research and form collaborations with other trainees and established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researchers from training programs across the United States.</a:t>
            </a:r>
          </a:p>
          <a:p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three-day meetings accommodate 300 to 400 attendees and involve a mix of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plenary presentations and concurrent peer-reviewed platform, panel and poster </a:t>
            </a: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presentations. </a:t>
            </a:r>
          </a:p>
        </p:txBody>
      </p:sp>
    </p:spTree>
    <p:extLst>
      <p:ext uri="{BB962C8B-B14F-4D97-AF65-F5344CB8AC3E}">
        <p14:creationId xmlns:p14="http://schemas.microsoft.com/office/powerpoint/2010/main" val="359220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2CFBDD-ECDC-DCC3-9D2A-BD0D197058D9}"/>
              </a:ext>
            </a:extLst>
          </p:cNvPr>
          <p:cNvSpPr txBox="1"/>
          <p:nvPr/>
        </p:nvSpPr>
        <p:spPr>
          <a:xfrm>
            <a:off x="2007035" y="308113"/>
            <a:ext cx="5129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Biology of Genomes</a:t>
            </a:r>
            <a:endParaRPr lang="en-US" sz="40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C765E-BB3D-89B0-02D7-CD23571070F0}"/>
              </a:ext>
            </a:extLst>
          </p:cNvPr>
          <p:cNvSpPr txBox="1"/>
          <p:nvPr/>
        </p:nvSpPr>
        <p:spPr>
          <a:xfrm>
            <a:off x="2385391" y="1015999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May 10-14, 2022; Cold Spring Harbor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D400A-13F8-5EF4-04F3-243F732BC11A}"/>
              </a:ext>
            </a:extLst>
          </p:cNvPr>
          <p:cNvSpPr txBox="1"/>
          <p:nvPr/>
        </p:nvSpPr>
        <p:spPr>
          <a:xfrm>
            <a:off x="489945" y="1723885"/>
            <a:ext cx="7600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Abstract Deadline: February 18, 2022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Topics:</a:t>
            </a:r>
          </a:p>
          <a:p>
            <a:r>
              <a:rPr lang="en-US" dirty="0">
                <a:latin typeface="Helvetica" pitchFamily="2" charset="0"/>
              </a:rPr>
              <a:t>	Population Genomics</a:t>
            </a:r>
          </a:p>
          <a:p>
            <a:r>
              <a:rPr lang="en-US" dirty="0">
                <a:latin typeface="Helvetica" pitchFamily="2" charset="0"/>
              </a:rPr>
              <a:t>	Evolutionary &amp; Non-Human Genomics</a:t>
            </a:r>
          </a:p>
          <a:p>
            <a:r>
              <a:rPr lang="en-US" dirty="0">
                <a:latin typeface="Helvetica" pitchFamily="2" charset="0"/>
              </a:rPr>
              <a:t>	Complex Traits &amp; Microbiome</a:t>
            </a:r>
          </a:p>
          <a:p>
            <a:r>
              <a:rPr lang="en-US" dirty="0">
                <a:latin typeface="Helvetica" pitchFamily="2" charset="0"/>
              </a:rPr>
              <a:t>	Functional Genomics &amp; Epigenetics</a:t>
            </a:r>
          </a:p>
          <a:p>
            <a:r>
              <a:rPr lang="en-US" dirty="0">
                <a:latin typeface="Helvetica" pitchFamily="2" charset="0"/>
              </a:rPr>
              <a:t>	Computational Genomics</a:t>
            </a:r>
          </a:p>
          <a:p>
            <a:r>
              <a:rPr lang="en-US" dirty="0">
                <a:latin typeface="Helvetica" pitchFamily="2" charset="0"/>
              </a:rPr>
              <a:t>	Cancer &amp; Medical Genomics</a:t>
            </a:r>
          </a:p>
          <a:p>
            <a:r>
              <a:rPr lang="en-US" dirty="0">
                <a:latin typeface="Helvetica" pitchFamily="2" charset="0"/>
              </a:rPr>
              <a:t>	Developmental and Single Cell Genomics</a:t>
            </a:r>
          </a:p>
          <a:p>
            <a:r>
              <a:rPr lang="en-US" dirty="0">
                <a:latin typeface="Helvetica" pitchFamily="2" charset="0"/>
              </a:rPr>
              <a:t>	Ethical Legal &amp; Social Implications</a:t>
            </a:r>
          </a:p>
        </p:txBody>
      </p:sp>
    </p:spTree>
    <p:extLst>
      <p:ext uri="{BB962C8B-B14F-4D97-AF65-F5344CB8AC3E}">
        <p14:creationId xmlns:p14="http://schemas.microsoft.com/office/powerpoint/2010/main" val="126004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F8B9B5-90CF-FCE6-92E0-AB34BC190D29}"/>
              </a:ext>
            </a:extLst>
          </p:cNvPr>
          <p:cNvSpPr txBox="1"/>
          <p:nvPr/>
        </p:nvSpPr>
        <p:spPr>
          <a:xfrm>
            <a:off x="1910631" y="188843"/>
            <a:ext cx="532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T32 Annual Retreat Agenda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November 16, 2-4 PM (400 Farmington Avenue)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36D8-3C37-53BF-7116-3C047C2CD9B3}"/>
              </a:ext>
            </a:extLst>
          </p:cNvPr>
          <p:cNvSpPr txBox="1"/>
          <p:nvPr/>
        </p:nvSpPr>
        <p:spPr>
          <a:xfrm>
            <a:off x="1764180" y="1073426"/>
            <a:ext cx="5615640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2:00 – 2:05 PM		Opening remarks – Dr. Brent </a:t>
            </a:r>
            <a:r>
              <a:rPr lang="en-US" sz="1400" dirty="0" err="1">
                <a:latin typeface="Helvetica" pitchFamily="2" charset="0"/>
              </a:rPr>
              <a:t>Graveley</a:t>
            </a:r>
            <a:r>
              <a:rPr lang="en-US" sz="1400" dirty="0">
                <a:latin typeface="Helvetica" pitchFamily="2" charset="0"/>
              </a:rPr>
              <a:t> </a:t>
            </a:r>
          </a:p>
          <a:p>
            <a:r>
              <a:rPr lang="en-US" sz="1400" dirty="0">
                <a:latin typeface="Helvetica" pitchFamily="2" charset="0"/>
              </a:rPr>
              <a:t>2:05 – 2:11 PM 		Opening remarks – Dr. Charles Lee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2:12 – 2:16 PM		Mian Horvath (Sept. 2022)</a:t>
            </a:r>
          </a:p>
          <a:p>
            <a:r>
              <a:rPr lang="en-US" sz="1400" dirty="0">
                <a:latin typeface="Helvetica" pitchFamily="2" charset="0"/>
              </a:rPr>
              <a:t>2:17 – 2:19 PM 		Q&amp;A</a:t>
            </a:r>
          </a:p>
          <a:p>
            <a:r>
              <a:rPr lang="en-US" sz="1400" dirty="0">
                <a:latin typeface="Helvetica" pitchFamily="2" charset="0"/>
              </a:rPr>
              <a:t>2:20 – 2:24 PM 		Billy Huggins (Sep. 2022)</a:t>
            </a:r>
          </a:p>
          <a:p>
            <a:r>
              <a:rPr lang="en-US" sz="1400" dirty="0">
                <a:latin typeface="Helvetica" pitchFamily="2" charset="0"/>
              </a:rPr>
              <a:t>2:25 – 2:27 PM		Q&amp;A </a:t>
            </a:r>
          </a:p>
          <a:p>
            <a:r>
              <a:rPr lang="en-US" sz="1400" dirty="0">
                <a:latin typeface="Helvetica" pitchFamily="2" charset="0"/>
              </a:rPr>
              <a:t>2:28 – 2:32 PM		Christopher </a:t>
            </a:r>
            <a:r>
              <a:rPr lang="en-US" sz="1400" dirty="0" err="1">
                <a:latin typeface="Helvetica" pitchFamily="2" charset="0"/>
              </a:rPr>
              <a:t>Pathoulas</a:t>
            </a:r>
            <a:r>
              <a:rPr lang="en-US" sz="1400" dirty="0">
                <a:latin typeface="Helvetica" pitchFamily="2" charset="0"/>
              </a:rPr>
              <a:t> (Sept. 2022)</a:t>
            </a:r>
          </a:p>
          <a:p>
            <a:r>
              <a:rPr lang="en-US" sz="1400" dirty="0">
                <a:latin typeface="Helvetica" pitchFamily="2" charset="0"/>
              </a:rPr>
              <a:t>2:33 – 2:35 PM 		Q&amp;A 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2:36 – 2:45 PM 		Monica Dave (Sept. 2021) </a:t>
            </a:r>
          </a:p>
          <a:p>
            <a:r>
              <a:rPr lang="en-US" sz="1400" dirty="0">
                <a:latin typeface="Helvetica" pitchFamily="2" charset="0"/>
              </a:rPr>
              <a:t>2:46 – 2:48 PM 		Q&amp;A </a:t>
            </a:r>
          </a:p>
          <a:p>
            <a:r>
              <a:rPr lang="en-US" sz="1400" dirty="0">
                <a:latin typeface="Helvetica" pitchFamily="2" charset="0"/>
              </a:rPr>
              <a:t>2:49 – 2:58 PM 		Eden Francoeur (Sept. 2021) </a:t>
            </a:r>
          </a:p>
          <a:p>
            <a:r>
              <a:rPr lang="en-US" sz="1400" dirty="0">
                <a:latin typeface="Helvetica" pitchFamily="2" charset="0"/>
              </a:rPr>
              <a:t>2:59 – 3:01 PM 		Q&amp;A </a:t>
            </a:r>
          </a:p>
          <a:p>
            <a:r>
              <a:rPr lang="en-US" sz="1400" dirty="0">
                <a:latin typeface="Helvetica" pitchFamily="2" charset="0"/>
              </a:rPr>
              <a:t>3:02 – 3:11 PM 		Elizabeth Szabo (Nov. 2021) </a:t>
            </a:r>
          </a:p>
          <a:p>
            <a:r>
              <a:rPr lang="en-US" sz="1400" dirty="0">
                <a:latin typeface="Helvetica" pitchFamily="2" charset="0"/>
              </a:rPr>
              <a:t>3:12 – 3:14 PM 		Q&amp;A 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3:15 – 3:23 PM		Rachel Cohn (T32 Graduate)</a:t>
            </a:r>
          </a:p>
          <a:p>
            <a:r>
              <a:rPr lang="en-US" sz="1400" dirty="0">
                <a:latin typeface="Helvetica" pitchFamily="2" charset="0"/>
              </a:rPr>
              <a:t>3:24 – 3:26 PM 		Q&amp;A</a:t>
            </a:r>
          </a:p>
          <a:p>
            <a:r>
              <a:rPr lang="en-US" sz="1400" dirty="0">
                <a:latin typeface="Helvetica" pitchFamily="2" charset="0"/>
              </a:rPr>
              <a:t>3:27 – 3:35 PM		</a:t>
            </a:r>
            <a:r>
              <a:rPr lang="en-US" sz="1400" dirty="0" err="1">
                <a:latin typeface="Helvetica" pitchFamily="2" charset="0"/>
              </a:rPr>
              <a:t>Ardian</a:t>
            </a:r>
            <a:r>
              <a:rPr lang="en-US" sz="1400" dirty="0">
                <a:latin typeface="Helvetica" pitchFamily="2" charset="0"/>
              </a:rPr>
              <a:t> </a:t>
            </a:r>
            <a:r>
              <a:rPr lang="en-US" sz="1400" dirty="0" err="1">
                <a:latin typeface="Helvetica" pitchFamily="2" charset="0"/>
              </a:rPr>
              <a:t>Ferraj</a:t>
            </a:r>
            <a:r>
              <a:rPr lang="en-US" sz="1400" dirty="0">
                <a:latin typeface="Helvetica" pitchFamily="2" charset="0"/>
              </a:rPr>
              <a:t> (T32 Graduate)</a:t>
            </a:r>
          </a:p>
          <a:p>
            <a:r>
              <a:rPr lang="en-US" sz="1400" dirty="0">
                <a:latin typeface="Helvetica" pitchFamily="2" charset="0"/>
              </a:rPr>
              <a:t>3:36 – 3:38 PM 		Q&amp;A</a:t>
            </a:r>
          </a:p>
          <a:p>
            <a:r>
              <a:rPr lang="en-US" sz="1400" dirty="0">
                <a:latin typeface="Helvetica" pitchFamily="2" charset="0"/>
              </a:rPr>
              <a:t>3:39 – 3:47 PM		Rachel Gilmore (T32 Graduate)</a:t>
            </a:r>
          </a:p>
          <a:p>
            <a:r>
              <a:rPr lang="en-US" sz="1400" dirty="0">
                <a:latin typeface="Helvetica" pitchFamily="2" charset="0"/>
              </a:rPr>
              <a:t>3:48 – 3:50 PM 		Q&amp;A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3:51 – 4:00 PM 		General Discussion, Closing Remarks, Photo</a:t>
            </a:r>
          </a:p>
        </p:txBody>
      </p:sp>
    </p:spTree>
    <p:extLst>
      <p:ext uri="{BB962C8B-B14F-4D97-AF65-F5344CB8AC3E}">
        <p14:creationId xmlns:p14="http://schemas.microsoft.com/office/powerpoint/2010/main" val="1503012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607</Words>
  <Application>Microsoft Macintosh PowerPoint</Application>
  <PresentationFormat>On-screen Show (4:3)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Neue</vt:lpstr>
      <vt:lpstr>Office Theme</vt:lpstr>
      <vt:lpstr>The UConn/Jax-GM Training Program in Genomic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Graveley,Brenton</dc:creator>
  <cp:lastModifiedBy>Holden,Stephanie</cp:lastModifiedBy>
  <cp:revision>14</cp:revision>
  <cp:lastPrinted>2022-12-05T18:03:20Z</cp:lastPrinted>
  <dcterms:created xsi:type="dcterms:W3CDTF">2022-11-16T18:01:33Z</dcterms:created>
  <dcterms:modified xsi:type="dcterms:W3CDTF">2022-12-06T15:24:17Z</dcterms:modified>
</cp:coreProperties>
</file>