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2" r:id="rId6"/>
    <p:sldId id="257" r:id="rId7"/>
    <p:sldId id="266" r:id="rId8"/>
    <p:sldId id="273" r:id="rId9"/>
    <p:sldId id="268" r:id="rId10"/>
    <p:sldId id="271" r:id="rId11"/>
    <p:sldId id="269"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F2CA8-5ED0-4138-B3B0-6A9427006631}" v="3357" dt="2024-05-22T18:12:19.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6" autoAdjust="0"/>
  </p:normalViewPr>
  <p:slideViewPr>
    <p:cSldViewPr>
      <p:cViewPr varScale="1">
        <p:scale>
          <a:sx n="60" d="100"/>
          <a:sy n="60"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unn" userId="d9873a78-ecde-4ccd-ada0-18dd8919b64c" providerId="ADAL" clId="{2DAF2CA8-5ED0-4138-B3B0-6A9427006631}"/>
    <pc:docChg chg="undo custSel addSld delSld modSld sldOrd">
      <pc:chgData name="Nicole Dunn" userId="d9873a78-ecde-4ccd-ada0-18dd8919b64c" providerId="ADAL" clId="{2DAF2CA8-5ED0-4138-B3B0-6A9427006631}" dt="2024-05-22T18:11:52.183" v="11056" actId="47"/>
      <pc:docMkLst>
        <pc:docMk/>
      </pc:docMkLst>
      <pc:sldChg chg="addSp delSp modSp mod">
        <pc:chgData name="Nicole Dunn" userId="d9873a78-ecde-4ccd-ada0-18dd8919b64c" providerId="ADAL" clId="{2DAF2CA8-5ED0-4138-B3B0-6A9427006631}" dt="2024-05-22T17:52:55.259" v="8687" actId="113"/>
        <pc:sldMkLst>
          <pc:docMk/>
          <pc:sldMk cId="0" sldId="257"/>
        </pc:sldMkLst>
        <pc:spChg chg="add del">
          <ac:chgData name="Nicole Dunn" userId="d9873a78-ecde-4ccd-ada0-18dd8919b64c" providerId="ADAL" clId="{2DAF2CA8-5ED0-4138-B3B0-6A9427006631}" dt="2024-05-22T17:37:43.789" v="6323" actId="478"/>
          <ac:spMkLst>
            <pc:docMk/>
            <pc:sldMk cId="0" sldId="257"/>
            <ac:spMk id="5" creationId="{00000000-0000-0000-0000-000000000000}"/>
          </ac:spMkLst>
        </pc:spChg>
        <pc:spChg chg="mod">
          <ac:chgData name="Nicole Dunn" userId="d9873a78-ecde-4ccd-ada0-18dd8919b64c" providerId="ADAL" clId="{2DAF2CA8-5ED0-4138-B3B0-6A9427006631}" dt="2024-05-22T17:52:55.259" v="8687" actId="113"/>
          <ac:spMkLst>
            <pc:docMk/>
            <pc:sldMk cId="0" sldId="257"/>
            <ac:spMk id="10" creationId="{6C0B9EFE-A27D-F8C5-3055-103BBA09E119}"/>
          </ac:spMkLst>
        </pc:spChg>
        <pc:picChg chg="add mod">
          <ac:chgData name="Nicole Dunn" userId="d9873a78-ecde-4ccd-ada0-18dd8919b64c" providerId="ADAL" clId="{2DAF2CA8-5ED0-4138-B3B0-6A9427006631}" dt="2024-05-22T17:37:42.861" v="6322" actId="1076"/>
          <ac:picMkLst>
            <pc:docMk/>
            <pc:sldMk cId="0" sldId="257"/>
            <ac:picMk id="4" creationId="{9F1AF6ED-0720-05B2-33EE-C8A8DA1E3CB1}"/>
          </ac:picMkLst>
        </pc:picChg>
      </pc:sldChg>
      <pc:sldChg chg="del">
        <pc:chgData name="Nicole Dunn" userId="d9873a78-ecde-4ccd-ada0-18dd8919b64c" providerId="ADAL" clId="{2DAF2CA8-5ED0-4138-B3B0-6A9427006631}" dt="2024-05-22T17:51:37.659" v="8675" actId="47"/>
        <pc:sldMkLst>
          <pc:docMk/>
          <pc:sldMk cId="0" sldId="263"/>
        </pc:sldMkLst>
      </pc:sldChg>
      <pc:sldChg chg="del">
        <pc:chgData name="Nicole Dunn" userId="d9873a78-ecde-4ccd-ada0-18dd8919b64c" providerId="ADAL" clId="{2DAF2CA8-5ED0-4138-B3B0-6A9427006631}" dt="2024-05-22T18:11:52.183" v="11056" actId="47"/>
        <pc:sldMkLst>
          <pc:docMk/>
          <pc:sldMk cId="0" sldId="264"/>
        </pc:sldMkLst>
      </pc:sldChg>
      <pc:sldChg chg="addSp delSp modSp mod modClrScheme chgLayout">
        <pc:chgData name="Nicole Dunn" userId="d9873a78-ecde-4ccd-ada0-18dd8919b64c" providerId="ADAL" clId="{2DAF2CA8-5ED0-4138-B3B0-6A9427006631}" dt="2024-05-22T17:38:58.166" v="6392" actId="1076"/>
        <pc:sldMkLst>
          <pc:docMk/>
          <pc:sldMk cId="1183642104" sldId="266"/>
        </pc:sldMkLst>
        <pc:spChg chg="add del mod ord">
          <ac:chgData name="Nicole Dunn" userId="d9873a78-ecde-4ccd-ada0-18dd8919b64c" providerId="ADAL" clId="{2DAF2CA8-5ED0-4138-B3B0-6A9427006631}" dt="2024-05-22T16:35:57.920" v="6" actId="700"/>
          <ac:spMkLst>
            <pc:docMk/>
            <pc:sldMk cId="1183642104" sldId="266"/>
            <ac:spMk id="2" creationId="{3E1BEA28-A82E-4FEC-C26C-D743EFE84B4B}"/>
          </ac:spMkLst>
        </pc:spChg>
        <pc:spChg chg="add del mod ord">
          <ac:chgData name="Nicole Dunn" userId="d9873a78-ecde-4ccd-ada0-18dd8919b64c" providerId="ADAL" clId="{2DAF2CA8-5ED0-4138-B3B0-6A9427006631}" dt="2024-05-22T16:35:57.920" v="6" actId="700"/>
          <ac:spMkLst>
            <pc:docMk/>
            <pc:sldMk cId="1183642104" sldId="266"/>
            <ac:spMk id="3" creationId="{309E8A78-34D3-AAFC-B6B3-334886BBD839}"/>
          </ac:spMkLst>
        </pc:spChg>
        <pc:spChg chg="mod">
          <ac:chgData name="Nicole Dunn" userId="d9873a78-ecde-4ccd-ada0-18dd8919b64c" providerId="ADAL" clId="{2DAF2CA8-5ED0-4138-B3B0-6A9427006631}" dt="2024-05-22T17:38:58.166" v="6392" actId="1076"/>
          <ac:spMkLst>
            <pc:docMk/>
            <pc:sldMk cId="1183642104" sldId="266"/>
            <ac:spMk id="10" creationId="{6C0B9EFE-A27D-F8C5-3055-103BBA09E119}"/>
          </ac:spMkLst>
        </pc:spChg>
        <pc:grpChg chg="mod">
          <ac:chgData name="Nicole Dunn" userId="d9873a78-ecde-4ccd-ada0-18dd8919b64c" providerId="ADAL" clId="{2DAF2CA8-5ED0-4138-B3B0-6A9427006631}" dt="2024-05-22T17:38:51.999" v="6391" actId="1076"/>
          <ac:grpSpMkLst>
            <pc:docMk/>
            <pc:sldMk cId="1183642104" sldId="266"/>
            <ac:grpSpMk id="17" creationId="{54EC4B07-BDE1-986A-E3C8-8D608DEA6E75}"/>
          </ac:grpSpMkLst>
        </pc:grpChg>
      </pc:sldChg>
      <pc:sldChg chg="delSp add del ord setBg">
        <pc:chgData name="Nicole Dunn" userId="d9873a78-ecde-4ccd-ada0-18dd8919b64c" providerId="ADAL" clId="{2DAF2CA8-5ED0-4138-B3B0-6A9427006631}" dt="2024-05-22T16:35:52.101" v="4" actId="47"/>
        <pc:sldMkLst>
          <pc:docMk/>
          <pc:sldMk cId="1351872275" sldId="267"/>
        </pc:sldMkLst>
        <pc:picChg chg="del">
          <ac:chgData name="Nicole Dunn" userId="d9873a78-ecde-4ccd-ada0-18dd8919b64c" providerId="ADAL" clId="{2DAF2CA8-5ED0-4138-B3B0-6A9427006631}" dt="2024-05-22T16:35:49.810" v="3" actId="478"/>
          <ac:picMkLst>
            <pc:docMk/>
            <pc:sldMk cId="1351872275" sldId="267"/>
            <ac:picMk id="2050" creationId="{C95E9E86-F644-664F-76B3-8AA6184F21B9}"/>
          </ac:picMkLst>
        </pc:picChg>
      </pc:sldChg>
      <pc:sldChg chg="new del">
        <pc:chgData name="Nicole Dunn" userId="d9873a78-ecde-4ccd-ada0-18dd8919b64c" providerId="ADAL" clId="{2DAF2CA8-5ED0-4138-B3B0-6A9427006631}" dt="2024-05-22T16:36:16.911" v="9" actId="47"/>
        <pc:sldMkLst>
          <pc:docMk/>
          <pc:sldMk cId="1972444480" sldId="267"/>
        </pc:sldMkLst>
      </pc:sldChg>
      <pc:sldChg chg="addSp delSp modSp add mod setBg">
        <pc:chgData name="Nicole Dunn" userId="d9873a78-ecde-4ccd-ada0-18dd8919b64c" providerId="ADAL" clId="{2DAF2CA8-5ED0-4138-B3B0-6A9427006631}" dt="2024-05-22T17:39:14.850" v="6393" actId="1076"/>
        <pc:sldMkLst>
          <pc:docMk/>
          <pc:sldMk cId="1571000909" sldId="268"/>
        </pc:sldMkLst>
        <pc:spChg chg="del mod">
          <ac:chgData name="Nicole Dunn" userId="d9873a78-ecde-4ccd-ada0-18dd8919b64c" providerId="ADAL" clId="{2DAF2CA8-5ED0-4138-B3B0-6A9427006631}" dt="2024-05-22T16:36:32.515" v="21" actId="478"/>
          <ac:spMkLst>
            <pc:docMk/>
            <pc:sldMk cId="1571000909" sldId="268"/>
            <ac:spMk id="5" creationId="{00000000-0000-0000-0000-000000000000}"/>
          </ac:spMkLst>
        </pc:spChg>
        <pc:spChg chg="del mod">
          <ac:chgData name="Nicole Dunn" userId="d9873a78-ecde-4ccd-ada0-18dd8919b64c" providerId="ADAL" clId="{2DAF2CA8-5ED0-4138-B3B0-6A9427006631}" dt="2024-05-22T16:45:58.124" v="743" actId="478"/>
          <ac:spMkLst>
            <pc:docMk/>
            <pc:sldMk cId="1571000909" sldId="268"/>
            <ac:spMk id="8" creationId="{00000000-0000-0000-0000-000000000000}"/>
          </ac:spMkLst>
        </pc:spChg>
        <pc:spChg chg="add del mod">
          <ac:chgData name="Nicole Dunn" userId="d9873a78-ecde-4ccd-ada0-18dd8919b64c" providerId="ADAL" clId="{2DAF2CA8-5ED0-4138-B3B0-6A9427006631}" dt="2024-05-22T17:39:14.850" v="6393" actId="1076"/>
          <ac:spMkLst>
            <pc:docMk/>
            <pc:sldMk cId="1571000909" sldId="268"/>
            <ac:spMk id="10" creationId="{6C0B9EFE-A27D-F8C5-3055-103BBA09E119}"/>
          </ac:spMkLst>
        </pc:spChg>
        <pc:spChg chg="add del">
          <ac:chgData name="Nicole Dunn" userId="d9873a78-ecde-4ccd-ada0-18dd8919b64c" providerId="ADAL" clId="{2DAF2CA8-5ED0-4138-B3B0-6A9427006631}" dt="2024-05-22T16:36:26.969" v="17" actId="478"/>
          <ac:spMkLst>
            <pc:docMk/>
            <pc:sldMk cId="1571000909" sldId="268"/>
            <ac:spMk id="11" creationId="{F7EA31CE-DC8B-F5EF-2633-D51A3133621E}"/>
          </ac:spMkLst>
        </pc:spChg>
        <pc:spChg chg="del">
          <ac:chgData name="Nicole Dunn" userId="d9873a78-ecde-4ccd-ada0-18dd8919b64c" providerId="ADAL" clId="{2DAF2CA8-5ED0-4138-B3B0-6A9427006631}" dt="2024-05-22T16:36:28.875" v="19" actId="478"/>
          <ac:spMkLst>
            <pc:docMk/>
            <pc:sldMk cId="1571000909" sldId="268"/>
            <ac:spMk id="12" creationId="{AA87F55C-642A-04C7-2DDD-37695611228B}"/>
          </ac:spMkLst>
        </pc:spChg>
        <pc:grpChg chg="add del">
          <ac:chgData name="Nicole Dunn" userId="d9873a78-ecde-4ccd-ada0-18dd8919b64c" providerId="ADAL" clId="{2DAF2CA8-5ED0-4138-B3B0-6A9427006631}" dt="2024-05-22T16:46:10.776" v="747" actId="478"/>
          <ac:grpSpMkLst>
            <pc:docMk/>
            <pc:sldMk cId="1571000909" sldId="268"/>
            <ac:grpSpMk id="2" creationId="{00000000-0000-0000-0000-000000000000}"/>
          </ac:grpSpMkLst>
        </pc:grpChg>
        <pc:graphicFrameChg chg="add del">
          <ac:chgData name="Nicole Dunn" userId="d9873a78-ecde-4ccd-ada0-18dd8919b64c" providerId="ADAL" clId="{2DAF2CA8-5ED0-4138-B3B0-6A9427006631}" dt="2024-05-22T16:47:30.393" v="757"/>
          <ac:graphicFrameMkLst>
            <pc:docMk/>
            <pc:sldMk cId="1571000909" sldId="268"/>
            <ac:graphicFrameMk id="1030" creationId="{3E94D068-05F8-B80B-B1D0-D2BBA93FDCAD}"/>
          </ac:graphicFrameMkLst>
        </pc:graphicFrameChg>
        <pc:picChg chg="add mod">
          <ac:chgData name="Nicole Dunn" userId="d9873a78-ecde-4ccd-ada0-18dd8919b64c" providerId="ADAL" clId="{2DAF2CA8-5ED0-4138-B3B0-6A9427006631}" dt="2024-05-22T16:38:03.834" v="70" actId="14100"/>
          <ac:picMkLst>
            <pc:docMk/>
            <pc:sldMk cId="1571000909" sldId="268"/>
            <ac:picMk id="1026" creationId="{6B814033-45B1-8241-78D6-771F9CDC3487}"/>
          </ac:picMkLst>
        </pc:picChg>
        <pc:picChg chg="add mod">
          <ac:chgData name="Nicole Dunn" userId="d9873a78-ecde-4ccd-ada0-18dd8919b64c" providerId="ADAL" clId="{2DAF2CA8-5ED0-4138-B3B0-6A9427006631}" dt="2024-05-22T17:37:03.079" v="6315" actId="1076"/>
          <ac:picMkLst>
            <pc:docMk/>
            <pc:sldMk cId="1571000909" sldId="268"/>
            <ac:picMk id="1028" creationId="{9BFF7C9D-40AD-F133-9B99-AD711502C184}"/>
          </ac:picMkLst>
        </pc:picChg>
        <pc:picChg chg="del">
          <ac:chgData name="Nicole Dunn" userId="d9873a78-ecde-4ccd-ada0-18dd8919b64c" providerId="ADAL" clId="{2DAF2CA8-5ED0-4138-B3B0-6A9427006631}" dt="2024-05-22T16:36:19.335" v="10" actId="478"/>
          <ac:picMkLst>
            <pc:docMk/>
            <pc:sldMk cId="1571000909" sldId="268"/>
            <ac:picMk id="2050" creationId="{C95E9E86-F644-664F-76B3-8AA6184F21B9}"/>
          </ac:picMkLst>
        </pc:picChg>
        <pc:picChg chg="add del">
          <ac:chgData name="Nicole Dunn" userId="d9873a78-ecde-4ccd-ada0-18dd8919b64c" providerId="ADAL" clId="{2DAF2CA8-5ED0-4138-B3B0-6A9427006631}" dt="2024-05-22T16:36:27.493" v="18" actId="478"/>
          <ac:picMkLst>
            <pc:docMk/>
            <pc:sldMk cId="1571000909" sldId="268"/>
            <ac:picMk id="2052" creationId="{1AA8CA7D-2F10-4EAC-4404-CC21443075B8}"/>
          </ac:picMkLst>
        </pc:picChg>
      </pc:sldChg>
      <pc:sldChg chg="addSp delSp modSp new mod setBg modClrScheme chgLayout">
        <pc:chgData name="Nicole Dunn" userId="d9873a78-ecde-4ccd-ada0-18dd8919b64c" providerId="ADAL" clId="{2DAF2CA8-5ED0-4138-B3B0-6A9427006631}" dt="2024-05-22T17:22:50.271" v="4222" actId="1076"/>
        <pc:sldMkLst>
          <pc:docMk/>
          <pc:sldMk cId="2367256902" sldId="269"/>
        </pc:sldMkLst>
        <pc:spChg chg="add mod">
          <ac:chgData name="Nicole Dunn" userId="d9873a78-ecde-4ccd-ada0-18dd8919b64c" providerId="ADAL" clId="{2DAF2CA8-5ED0-4138-B3B0-6A9427006631}" dt="2024-05-22T17:18:09.749" v="4035" actId="207"/>
          <ac:spMkLst>
            <pc:docMk/>
            <pc:sldMk cId="2367256902" sldId="269"/>
            <ac:spMk id="2" creationId="{5AE60A9A-0590-E9CC-0EBB-449D10DFA842}"/>
          </ac:spMkLst>
        </pc:spChg>
        <pc:spChg chg="add del mod">
          <ac:chgData name="Nicole Dunn" userId="d9873a78-ecde-4ccd-ada0-18dd8919b64c" providerId="ADAL" clId="{2DAF2CA8-5ED0-4138-B3B0-6A9427006631}" dt="2024-05-22T16:49:05.619" v="812" actId="478"/>
          <ac:spMkLst>
            <pc:docMk/>
            <pc:sldMk cId="2367256902" sldId="269"/>
            <ac:spMk id="3" creationId="{EC5B6293-9ACD-F20F-E43C-282C39FF84B7}"/>
          </ac:spMkLst>
        </pc:spChg>
        <pc:graphicFrameChg chg="add mod modGraphic">
          <ac:chgData name="Nicole Dunn" userId="d9873a78-ecde-4ccd-ada0-18dd8919b64c" providerId="ADAL" clId="{2DAF2CA8-5ED0-4138-B3B0-6A9427006631}" dt="2024-05-22T17:22:50.271" v="4222" actId="1076"/>
          <ac:graphicFrameMkLst>
            <pc:docMk/>
            <pc:sldMk cId="2367256902" sldId="269"/>
            <ac:graphicFrameMk id="4" creationId="{B9E033BA-51A7-E9D1-C689-7EC9A24284CB}"/>
          </ac:graphicFrameMkLst>
        </pc:graphicFrameChg>
        <pc:graphicFrameChg chg="add del modGraphic">
          <ac:chgData name="Nicole Dunn" userId="d9873a78-ecde-4ccd-ada0-18dd8919b64c" providerId="ADAL" clId="{2DAF2CA8-5ED0-4138-B3B0-6A9427006631}" dt="2024-05-22T16:51:58.598" v="1088" actId="1032"/>
          <ac:graphicFrameMkLst>
            <pc:docMk/>
            <pc:sldMk cId="2367256902" sldId="269"/>
            <ac:graphicFrameMk id="5" creationId="{BA51BC3A-E3EB-4869-D1CD-0713CA8508E4}"/>
          </ac:graphicFrameMkLst>
        </pc:graphicFrameChg>
      </pc:sldChg>
      <pc:sldChg chg="addSp modSp new del mod modClrScheme chgLayout">
        <pc:chgData name="Nicole Dunn" userId="d9873a78-ecde-4ccd-ada0-18dd8919b64c" providerId="ADAL" clId="{2DAF2CA8-5ED0-4138-B3B0-6A9427006631}" dt="2024-05-22T17:23:39.752" v="4228" actId="47"/>
        <pc:sldMkLst>
          <pc:docMk/>
          <pc:sldMk cId="3506493649" sldId="270"/>
        </pc:sldMkLst>
        <pc:spChg chg="add mod">
          <ac:chgData name="Nicole Dunn" userId="d9873a78-ecde-4ccd-ada0-18dd8919b64c" providerId="ADAL" clId="{2DAF2CA8-5ED0-4138-B3B0-6A9427006631}" dt="2024-05-22T17:23:26.261" v="4224" actId="700"/>
          <ac:spMkLst>
            <pc:docMk/>
            <pc:sldMk cId="3506493649" sldId="270"/>
            <ac:spMk id="2" creationId="{37338C57-2ECF-88E6-6942-140EFC9F6F26}"/>
          </ac:spMkLst>
        </pc:spChg>
        <pc:spChg chg="add mod">
          <ac:chgData name="Nicole Dunn" userId="d9873a78-ecde-4ccd-ada0-18dd8919b64c" providerId="ADAL" clId="{2DAF2CA8-5ED0-4138-B3B0-6A9427006631}" dt="2024-05-22T17:23:26.261" v="4224" actId="700"/>
          <ac:spMkLst>
            <pc:docMk/>
            <pc:sldMk cId="3506493649" sldId="270"/>
            <ac:spMk id="3" creationId="{DEB78506-E26F-CD31-96A1-D47D91D8542F}"/>
          </ac:spMkLst>
        </pc:spChg>
      </pc:sldChg>
      <pc:sldChg chg="addSp delSp modSp add mod ord setBg">
        <pc:chgData name="Nicole Dunn" userId="d9873a78-ecde-4ccd-ada0-18dd8919b64c" providerId="ADAL" clId="{2DAF2CA8-5ED0-4138-B3B0-6A9427006631}" dt="2024-05-22T17:56:07.155" v="9135" actId="20577"/>
        <pc:sldMkLst>
          <pc:docMk/>
          <pc:sldMk cId="413345214" sldId="271"/>
        </pc:sldMkLst>
        <pc:spChg chg="add del">
          <ac:chgData name="Nicole Dunn" userId="d9873a78-ecde-4ccd-ada0-18dd8919b64c" providerId="ADAL" clId="{2DAF2CA8-5ED0-4138-B3B0-6A9427006631}" dt="2024-05-22T17:23:54.505" v="4237" actId="478"/>
          <ac:spMkLst>
            <pc:docMk/>
            <pc:sldMk cId="413345214" sldId="271"/>
            <ac:spMk id="5" creationId="{00000000-0000-0000-0000-000000000000}"/>
          </ac:spMkLst>
        </pc:spChg>
        <pc:spChg chg="add del mod">
          <ac:chgData name="Nicole Dunn" userId="d9873a78-ecde-4ccd-ada0-18dd8919b64c" providerId="ADAL" clId="{2DAF2CA8-5ED0-4138-B3B0-6A9427006631}" dt="2024-05-22T17:24:31.241" v="4296" actId="1076"/>
          <ac:spMkLst>
            <pc:docMk/>
            <pc:sldMk cId="413345214" sldId="271"/>
            <ac:spMk id="8" creationId="{00000000-0000-0000-0000-000000000000}"/>
          </ac:spMkLst>
        </pc:spChg>
        <pc:spChg chg="mod">
          <ac:chgData name="Nicole Dunn" userId="d9873a78-ecde-4ccd-ada0-18dd8919b64c" providerId="ADAL" clId="{2DAF2CA8-5ED0-4138-B3B0-6A9427006631}" dt="2024-05-22T17:56:07.155" v="9135" actId="20577"/>
          <ac:spMkLst>
            <pc:docMk/>
            <pc:sldMk cId="413345214" sldId="271"/>
            <ac:spMk id="10" creationId="{6C0B9EFE-A27D-F8C5-3055-103BBA09E119}"/>
          </ac:spMkLst>
        </pc:spChg>
        <pc:spChg chg="del">
          <ac:chgData name="Nicole Dunn" userId="d9873a78-ecde-4ccd-ada0-18dd8919b64c" providerId="ADAL" clId="{2DAF2CA8-5ED0-4138-B3B0-6A9427006631}" dt="2024-05-22T17:23:43.998" v="4230" actId="478"/>
          <ac:spMkLst>
            <pc:docMk/>
            <pc:sldMk cId="413345214" sldId="271"/>
            <ac:spMk id="11" creationId="{F7EA31CE-DC8B-F5EF-2633-D51A3133621E}"/>
          </ac:spMkLst>
        </pc:spChg>
        <pc:spChg chg="del">
          <ac:chgData name="Nicole Dunn" userId="d9873a78-ecde-4ccd-ada0-18dd8919b64c" providerId="ADAL" clId="{2DAF2CA8-5ED0-4138-B3B0-6A9427006631}" dt="2024-05-22T17:23:47.615" v="4232" actId="478"/>
          <ac:spMkLst>
            <pc:docMk/>
            <pc:sldMk cId="413345214" sldId="271"/>
            <ac:spMk id="12" creationId="{AA87F55C-642A-04C7-2DDD-37695611228B}"/>
          </ac:spMkLst>
        </pc:spChg>
        <pc:picChg chg="del">
          <ac:chgData name="Nicole Dunn" userId="d9873a78-ecde-4ccd-ada0-18dd8919b64c" providerId="ADAL" clId="{2DAF2CA8-5ED0-4138-B3B0-6A9427006631}" dt="2024-05-22T17:23:42.016" v="4229" actId="478"/>
          <ac:picMkLst>
            <pc:docMk/>
            <pc:sldMk cId="413345214" sldId="271"/>
            <ac:picMk id="2050" creationId="{C95E9E86-F644-664F-76B3-8AA6184F21B9}"/>
          </ac:picMkLst>
        </pc:picChg>
        <pc:picChg chg="del">
          <ac:chgData name="Nicole Dunn" userId="d9873a78-ecde-4ccd-ada0-18dd8919b64c" providerId="ADAL" clId="{2DAF2CA8-5ED0-4138-B3B0-6A9427006631}" dt="2024-05-22T17:23:44.939" v="4231" actId="478"/>
          <ac:picMkLst>
            <pc:docMk/>
            <pc:sldMk cId="413345214" sldId="271"/>
            <ac:picMk id="2052" creationId="{1AA8CA7D-2F10-4EAC-4404-CC21443075B8}"/>
          </ac:picMkLst>
        </pc:picChg>
      </pc:sldChg>
      <pc:sldChg chg="addSp modSp add mod">
        <pc:chgData name="Nicole Dunn" userId="d9873a78-ecde-4ccd-ada0-18dd8919b64c" providerId="ADAL" clId="{2DAF2CA8-5ED0-4138-B3B0-6A9427006631}" dt="2024-05-22T17:52:23.196" v="8684" actId="313"/>
        <pc:sldMkLst>
          <pc:docMk/>
          <pc:sldMk cId="4078320345" sldId="272"/>
        </pc:sldMkLst>
        <pc:spChg chg="add mod">
          <ac:chgData name="Nicole Dunn" userId="d9873a78-ecde-4ccd-ada0-18dd8919b64c" providerId="ADAL" clId="{2DAF2CA8-5ED0-4138-B3B0-6A9427006631}" dt="2024-05-22T17:47:19.439" v="8081" actId="1076"/>
          <ac:spMkLst>
            <pc:docMk/>
            <pc:sldMk cId="4078320345" sldId="272"/>
            <ac:spMk id="4" creationId="{61D37680-5BE3-D460-6725-0B4843A17D3B}"/>
          </ac:spMkLst>
        </pc:spChg>
        <pc:spChg chg="mod">
          <ac:chgData name="Nicole Dunn" userId="d9873a78-ecde-4ccd-ada0-18dd8919b64c" providerId="ADAL" clId="{2DAF2CA8-5ED0-4138-B3B0-6A9427006631}" dt="2024-05-22T17:47:09.397" v="8079" actId="20577"/>
          <ac:spMkLst>
            <pc:docMk/>
            <pc:sldMk cId="4078320345" sldId="272"/>
            <ac:spMk id="8" creationId="{00000000-0000-0000-0000-000000000000}"/>
          </ac:spMkLst>
        </pc:spChg>
        <pc:spChg chg="mod">
          <ac:chgData name="Nicole Dunn" userId="d9873a78-ecde-4ccd-ada0-18dd8919b64c" providerId="ADAL" clId="{2DAF2CA8-5ED0-4138-B3B0-6A9427006631}" dt="2024-05-22T17:52:23.196" v="8684" actId="313"/>
          <ac:spMkLst>
            <pc:docMk/>
            <pc:sldMk cId="4078320345" sldId="272"/>
            <ac:spMk id="10" creationId="{6C0B9EFE-A27D-F8C5-3055-103BBA09E119}"/>
          </ac:spMkLst>
        </pc:spChg>
      </pc:sldChg>
      <pc:sldChg chg="addSp delSp modSp add mod setBg">
        <pc:chgData name="Nicole Dunn" userId="d9873a78-ecde-4ccd-ada0-18dd8919b64c" providerId="ADAL" clId="{2DAF2CA8-5ED0-4138-B3B0-6A9427006631}" dt="2024-05-22T18:11:31.940" v="11055" actId="13926"/>
        <pc:sldMkLst>
          <pc:docMk/>
          <pc:sldMk cId="3996207777" sldId="273"/>
        </pc:sldMkLst>
        <pc:spChg chg="del mod">
          <ac:chgData name="Nicole Dunn" userId="d9873a78-ecde-4ccd-ada0-18dd8919b64c" providerId="ADAL" clId="{2DAF2CA8-5ED0-4138-B3B0-6A9427006631}" dt="2024-05-22T18:09:27.167" v="10988" actId="478"/>
          <ac:spMkLst>
            <pc:docMk/>
            <pc:sldMk cId="3996207777" sldId="273"/>
            <ac:spMk id="4" creationId="{61D37680-5BE3-D460-6725-0B4843A17D3B}"/>
          </ac:spMkLst>
        </pc:spChg>
        <pc:spChg chg="mod">
          <ac:chgData name="Nicole Dunn" userId="d9873a78-ecde-4ccd-ada0-18dd8919b64c" providerId="ADAL" clId="{2DAF2CA8-5ED0-4138-B3B0-6A9427006631}" dt="2024-05-22T18:10:12.669" v="10996" actId="948"/>
          <ac:spMkLst>
            <pc:docMk/>
            <pc:sldMk cId="3996207777" sldId="273"/>
            <ac:spMk id="8" creationId="{00000000-0000-0000-0000-000000000000}"/>
          </ac:spMkLst>
        </pc:spChg>
        <pc:spChg chg="mod">
          <ac:chgData name="Nicole Dunn" userId="d9873a78-ecde-4ccd-ada0-18dd8919b64c" providerId="ADAL" clId="{2DAF2CA8-5ED0-4138-B3B0-6A9427006631}" dt="2024-05-22T18:11:31.940" v="11055" actId="13926"/>
          <ac:spMkLst>
            <pc:docMk/>
            <pc:sldMk cId="3996207777" sldId="273"/>
            <ac:spMk id="10" creationId="{6C0B9EFE-A27D-F8C5-3055-103BBA09E119}"/>
          </ac:spMkLst>
        </pc:spChg>
        <pc:spChg chg="add del">
          <ac:chgData name="Nicole Dunn" userId="d9873a78-ecde-4ccd-ada0-18dd8919b64c" providerId="ADAL" clId="{2DAF2CA8-5ED0-4138-B3B0-6A9427006631}" dt="2024-05-22T18:09:56.543" v="10994" actId="26606"/>
          <ac:spMkLst>
            <pc:docMk/>
            <pc:sldMk cId="3996207777" sldId="273"/>
            <ac:spMk id="15" creationId="{20366137-3DBB-4912-98D5-6727020207DE}"/>
          </ac:spMkLst>
        </pc:spChg>
        <pc:spChg chg="add del">
          <ac:chgData name="Nicole Dunn" userId="d9873a78-ecde-4ccd-ada0-18dd8919b64c" providerId="ADAL" clId="{2DAF2CA8-5ED0-4138-B3B0-6A9427006631}" dt="2024-05-22T18:09:56.543" v="10994" actId="26606"/>
          <ac:spMkLst>
            <pc:docMk/>
            <pc:sldMk cId="3996207777" sldId="273"/>
            <ac:spMk id="17" creationId="{5D28D1CE-5BF4-45B7-8D6D-B31A3198079C}"/>
          </ac:spMkLst>
        </pc:spChg>
        <pc:grpChg chg="add mod ord">
          <ac:chgData name="Nicole Dunn" userId="d9873a78-ecde-4ccd-ada0-18dd8919b64c" providerId="ADAL" clId="{2DAF2CA8-5ED0-4138-B3B0-6A9427006631}" dt="2024-05-22T18:09:56.543" v="10994" actId="26606"/>
          <ac:grpSpMkLst>
            <pc:docMk/>
            <pc:sldMk cId="3996207777" sldId="273"/>
            <ac:grpSpMk id="2" creationId="{00000000-0000-0000-0000-000000000000}"/>
          </ac:grpSpMkLst>
        </pc:grpChg>
        <pc:picChg chg="add mod">
          <ac:chgData name="Nicole Dunn" userId="d9873a78-ecde-4ccd-ada0-18dd8919b64c" providerId="ADAL" clId="{2DAF2CA8-5ED0-4138-B3B0-6A9427006631}" dt="2024-05-22T18:10:00.512" v="10995" actId="14100"/>
          <ac:picMkLst>
            <pc:docMk/>
            <pc:sldMk cId="3996207777" sldId="273"/>
            <ac:picMk id="5" creationId="{74ADC510-417D-5270-34F2-12BABE85CAFA}"/>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membership@aacte.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membership@aacte.org"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59F8F-10B9-4A34-BF47-168327A601C0}"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E3DE01AD-F2E9-4E15-A40F-B409FB27CD9E}">
      <dgm:prSet phldrT="[Text]"/>
      <dgm:spPr/>
      <dgm:t>
        <a:bodyPr/>
        <a:lstStyle/>
        <a:p>
          <a:r>
            <a:rPr lang="en-US" dirty="0">
              <a:latin typeface="Helvetica 1"/>
            </a:rPr>
            <a:t>I am a Doctoral Candidate focusing on Early Childhood Special Education </a:t>
          </a:r>
        </a:p>
      </dgm:t>
    </dgm:pt>
    <dgm:pt modelId="{5D512DE3-F349-43E6-A343-EDC47226DB67}" type="parTrans" cxnId="{1915F6DC-EFA9-4EF5-BCB1-3AB0B6D3CA22}">
      <dgm:prSet/>
      <dgm:spPr/>
      <dgm:t>
        <a:bodyPr/>
        <a:lstStyle/>
        <a:p>
          <a:endParaRPr lang="en-US">
            <a:latin typeface="Helvetica 1"/>
          </a:endParaRPr>
        </a:p>
      </dgm:t>
    </dgm:pt>
    <dgm:pt modelId="{67519D83-731E-4923-B5A5-82F63EA1FAA4}" type="sibTrans" cxnId="{1915F6DC-EFA9-4EF5-BCB1-3AB0B6D3CA22}">
      <dgm:prSet/>
      <dgm:spPr/>
      <dgm:t>
        <a:bodyPr/>
        <a:lstStyle/>
        <a:p>
          <a:endParaRPr lang="en-US">
            <a:latin typeface="Helvetica 1"/>
          </a:endParaRPr>
        </a:p>
      </dgm:t>
    </dgm:pt>
    <dgm:pt modelId="{1F50475E-66AE-4167-91BB-7DE0BB8510AC}" type="asst">
      <dgm:prSet phldrT="[Text]"/>
      <dgm:spPr/>
      <dgm:t>
        <a:bodyPr/>
        <a:lstStyle/>
        <a:p>
          <a:r>
            <a:rPr lang="en-US" dirty="0">
              <a:latin typeface="Helvetica 1"/>
            </a:rPr>
            <a:t>Yes</a:t>
          </a:r>
        </a:p>
      </dgm:t>
    </dgm:pt>
    <dgm:pt modelId="{15294319-C213-4105-8A76-CCED00F3D31C}" type="parTrans" cxnId="{C82731DD-C47F-4DED-89DA-46EAF5ACEB0C}">
      <dgm:prSet/>
      <dgm:spPr/>
      <dgm:t>
        <a:bodyPr/>
        <a:lstStyle/>
        <a:p>
          <a:endParaRPr lang="en-US">
            <a:latin typeface="Helvetica 1"/>
          </a:endParaRPr>
        </a:p>
      </dgm:t>
    </dgm:pt>
    <dgm:pt modelId="{D1CCF84A-AAA7-4817-A328-FD1D7D90401E}" type="sibTrans" cxnId="{C82731DD-C47F-4DED-89DA-46EAF5ACEB0C}">
      <dgm:prSet/>
      <dgm:spPr/>
      <dgm:t>
        <a:bodyPr/>
        <a:lstStyle/>
        <a:p>
          <a:endParaRPr lang="en-US">
            <a:latin typeface="Helvetica 1"/>
          </a:endParaRPr>
        </a:p>
      </dgm:t>
    </dgm:pt>
    <dgm:pt modelId="{AFCF7219-8BE7-41C6-A016-A46034D03EE9}">
      <dgm:prSet phldrT="[Text]"/>
      <dgm:spPr/>
      <dgm:t>
        <a:bodyPr/>
        <a:lstStyle/>
        <a:p>
          <a:r>
            <a:rPr lang="en-US" dirty="0">
              <a:latin typeface="Helvetica 1"/>
            </a:rPr>
            <a:t>My institution is an AACTE Member</a:t>
          </a:r>
        </a:p>
      </dgm:t>
    </dgm:pt>
    <dgm:pt modelId="{DBCCB8B3-F3C0-4FFF-903A-EDD23A9D18B4}" type="parTrans" cxnId="{F0EFB0E6-CAC9-466E-9100-6535B08574FE}">
      <dgm:prSet/>
      <dgm:spPr/>
      <dgm:t>
        <a:bodyPr/>
        <a:lstStyle/>
        <a:p>
          <a:endParaRPr lang="en-US">
            <a:latin typeface="Helvetica 1"/>
          </a:endParaRPr>
        </a:p>
      </dgm:t>
    </dgm:pt>
    <dgm:pt modelId="{40B391A4-A7E7-4ACA-A37C-E3FBA35918FD}" type="sibTrans" cxnId="{F0EFB0E6-CAC9-466E-9100-6535B08574FE}">
      <dgm:prSet/>
      <dgm:spPr/>
      <dgm:t>
        <a:bodyPr/>
        <a:lstStyle/>
        <a:p>
          <a:endParaRPr lang="en-US">
            <a:latin typeface="Helvetica 1"/>
          </a:endParaRPr>
        </a:p>
      </dgm:t>
    </dgm:pt>
    <dgm:pt modelId="{D06CD037-5946-480B-9761-9BC40FDC1E49}" type="asst">
      <dgm:prSet phldrT="[Text]"/>
      <dgm:spPr/>
      <dgm:t>
        <a:bodyPr/>
        <a:lstStyle/>
        <a:p>
          <a:r>
            <a:rPr lang="en-US" dirty="0">
              <a:latin typeface="Helvetica 1"/>
            </a:rPr>
            <a:t>I am a Dean or faculty member interested in launching a Holmes Program</a:t>
          </a:r>
        </a:p>
      </dgm:t>
    </dgm:pt>
    <dgm:pt modelId="{0CC2A31A-3D99-4A7F-AD3C-3AC5257D04AF}" type="parTrans" cxnId="{EAD514B8-0112-48A5-B07F-33FCE5793BFF}">
      <dgm:prSet/>
      <dgm:spPr/>
      <dgm:t>
        <a:bodyPr/>
        <a:lstStyle/>
        <a:p>
          <a:endParaRPr lang="en-US">
            <a:latin typeface="Helvetica 1"/>
          </a:endParaRPr>
        </a:p>
      </dgm:t>
    </dgm:pt>
    <dgm:pt modelId="{864961A8-0952-4407-AB54-4B310D10E74B}" type="sibTrans" cxnId="{EAD514B8-0112-48A5-B07F-33FCE5793BFF}">
      <dgm:prSet/>
      <dgm:spPr/>
      <dgm:t>
        <a:bodyPr/>
        <a:lstStyle/>
        <a:p>
          <a:endParaRPr lang="en-US">
            <a:latin typeface="Helvetica 1"/>
          </a:endParaRPr>
        </a:p>
      </dgm:t>
    </dgm:pt>
    <dgm:pt modelId="{80BF8C26-53B0-4B6E-8871-0159A17F13D6}" type="asst">
      <dgm:prSet phldrT="[Text]"/>
      <dgm:spPr/>
      <dgm:t>
        <a:bodyPr/>
        <a:lstStyle/>
        <a:p>
          <a:r>
            <a:rPr lang="en-US" dirty="0">
              <a:latin typeface="Helvetica 1"/>
            </a:rPr>
            <a:t>No</a:t>
          </a:r>
        </a:p>
      </dgm:t>
    </dgm:pt>
    <dgm:pt modelId="{D7871B86-AA9F-46FD-836F-4D40B2118A0F}" type="parTrans" cxnId="{AD0D3BD6-91EB-4F16-80B9-087862862B27}">
      <dgm:prSet/>
      <dgm:spPr/>
      <dgm:t>
        <a:bodyPr/>
        <a:lstStyle/>
        <a:p>
          <a:endParaRPr lang="en-US">
            <a:latin typeface="Helvetica 1"/>
          </a:endParaRPr>
        </a:p>
      </dgm:t>
    </dgm:pt>
    <dgm:pt modelId="{8146755E-CBC7-4D6C-A533-E7AEB3047EFA}" type="sibTrans" cxnId="{AD0D3BD6-91EB-4F16-80B9-087862862B27}">
      <dgm:prSet/>
      <dgm:spPr/>
      <dgm:t>
        <a:bodyPr/>
        <a:lstStyle/>
        <a:p>
          <a:endParaRPr lang="en-US">
            <a:latin typeface="Helvetica 1"/>
          </a:endParaRPr>
        </a:p>
      </dgm:t>
    </dgm:pt>
    <dgm:pt modelId="{F816A1C1-3BBE-431C-900F-AFB00ECE198A}" type="asst">
      <dgm:prSet phldrT="[Text]"/>
      <dgm:spPr/>
      <dgm:t>
        <a:bodyPr/>
        <a:lstStyle/>
        <a:p>
          <a:r>
            <a:rPr lang="en-US" dirty="0">
              <a:latin typeface="Helvetica 1"/>
            </a:rPr>
            <a:t>Your area of study does not align with this program’s intended outcomes</a:t>
          </a:r>
        </a:p>
      </dgm:t>
    </dgm:pt>
    <dgm:pt modelId="{14BE46F1-EAE7-4FF0-88D9-08E28DC7E720}" type="parTrans" cxnId="{91B02F89-3E03-42AA-ACBF-0FCE9A391540}">
      <dgm:prSet/>
      <dgm:spPr/>
      <dgm:t>
        <a:bodyPr/>
        <a:lstStyle/>
        <a:p>
          <a:endParaRPr lang="en-US">
            <a:latin typeface="Helvetica 1"/>
          </a:endParaRPr>
        </a:p>
      </dgm:t>
    </dgm:pt>
    <dgm:pt modelId="{9C5CF162-0869-47A0-BDD5-0C859CCF9585}" type="sibTrans" cxnId="{91B02F89-3E03-42AA-ACBF-0FCE9A391540}">
      <dgm:prSet/>
      <dgm:spPr/>
      <dgm:t>
        <a:bodyPr/>
        <a:lstStyle/>
        <a:p>
          <a:endParaRPr lang="en-US">
            <a:latin typeface="Helvetica 1"/>
          </a:endParaRPr>
        </a:p>
      </dgm:t>
    </dgm:pt>
    <dgm:pt modelId="{5796A3CA-7A80-4AE6-B72B-18EF02264A13}" type="asst">
      <dgm:prSet phldrT="[Text]"/>
      <dgm:spPr/>
      <dgm:t>
        <a:bodyPr/>
        <a:lstStyle/>
        <a:p>
          <a:r>
            <a:rPr lang="en-US" dirty="0">
              <a:latin typeface="Helvetica 1"/>
            </a:rPr>
            <a:t>My institution is an AACTE member</a:t>
          </a:r>
        </a:p>
      </dgm:t>
    </dgm:pt>
    <dgm:pt modelId="{C256736D-057B-4F9A-833D-49BE9E185145}" type="parTrans" cxnId="{C55E068F-0D28-4915-AB0A-D80E1C607EDE}">
      <dgm:prSet/>
      <dgm:spPr/>
      <dgm:t>
        <a:bodyPr/>
        <a:lstStyle/>
        <a:p>
          <a:endParaRPr lang="en-US">
            <a:latin typeface="Helvetica 1"/>
          </a:endParaRPr>
        </a:p>
      </dgm:t>
    </dgm:pt>
    <dgm:pt modelId="{D8066C38-FA36-41CD-B412-6A84B9B9D624}" type="sibTrans" cxnId="{C55E068F-0D28-4915-AB0A-D80E1C607EDE}">
      <dgm:prSet/>
      <dgm:spPr/>
      <dgm:t>
        <a:bodyPr/>
        <a:lstStyle/>
        <a:p>
          <a:endParaRPr lang="en-US">
            <a:latin typeface="Helvetica 1"/>
          </a:endParaRPr>
        </a:p>
      </dgm:t>
    </dgm:pt>
    <dgm:pt modelId="{E738A073-FA3F-47AF-803C-FC56F7C08C42}" type="asst">
      <dgm:prSet phldrT="[Text]"/>
      <dgm:spPr/>
      <dgm:t>
        <a:bodyPr/>
        <a:lstStyle/>
        <a:p>
          <a:r>
            <a:rPr lang="en-US" dirty="0">
              <a:latin typeface="Helvetica 1"/>
            </a:rPr>
            <a:t>Yes</a:t>
          </a:r>
        </a:p>
      </dgm:t>
    </dgm:pt>
    <dgm:pt modelId="{AA277C1A-9A88-40E0-ACD8-E6506194B352}" type="parTrans" cxnId="{B2070473-A5B5-4959-9EB5-2ADB7016FA7F}">
      <dgm:prSet/>
      <dgm:spPr/>
      <dgm:t>
        <a:bodyPr/>
        <a:lstStyle/>
        <a:p>
          <a:endParaRPr lang="en-US">
            <a:latin typeface="Helvetica 1"/>
          </a:endParaRPr>
        </a:p>
      </dgm:t>
    </dgm:pt>
    <dgm:pt modelId="{B87C5441-7C3B-46A7-AF9A-E08A740CDA5D}" type="sibTrans" cxnId="{B2070473-A5B5-4959-9EB5-2ADB7016FA7F}">
      <dgm:prSet/>
      <dgm:spPr/>
      <dgm:t>
        <a:bodyPr/>
        <a:lstStyle/>
        <a:p>
          <a:endParaRPr lang="en-US">
            <a:latin typeface="Helvetica 1"/>
          </a:endParaRPr>
        </a:p>
      </dgm:t>
    </dgm:pt>
    <dgm:pt modelId="{8AD95C03-F049-4BE4-A11F-B5D34E048B8D}" type="asst">
      <dgm:prSet phldrT="[Text]"/>
      <dgm:spPr/>
      <dgm:t>
        <a:bodyPr/>
        <a:lstStyle/>
        <a:p>
          <a:r>
            <a:rPr lang="en-US" dirty="0">
              <a:latin typeface="Helvetica 1"/>
            </a:rPr>
            <a:t>I am enrolled at an institution with an active Holmes Program</a:t>
          </a:r>
        </a:p>
      </dgm:t>
    </dgm:pt>
    <dgm:pt modelId="{5299EBE9-4E15-4151-8B97-36D642B9F54F}" type="parTrans" cxnId="{7310C689-973E-464A-8D05-67C731611973}">
      <dgm:prSet/>
      <dgm:spPr/>
      <dgm:t>
        <a:bodyPr/>
        <a:lstStyle/>
        <a:p>
          <a:endParaRPr lang="en-US">
            <a:latin typeface="Helvetica 1"/>
          </a:endParaRPr>
        </a:p>
      </dgm:t>
    </dgm:pt>
    <dgm:pt modelId="{F86C4A73-130E-4510-B646-076B8E14B253}" type="sibTrans" cxnId="{7310C689-973E-464A-8D05-67C731611973}">
      <dgm:prSet/>
      <dgm:spPr/>
      <dgm:t>
        <a:bodyPr/>
        <a:lstStyle/>
        <a:p>
          <a:endParaRPr lang="en-US">
            <a:latin typeface="Helvetica 1"/>
          </a:endParaRPr>
        </a:p>
      </dgm:t>
    </dgm:pt>
    <dgm:pt modelId="{0D0C9213-793C-47CB-8181-90C9C4F314DA}" type="asst">
      <dgm:prSet phldrT="[Text]"/>
      <dgm:spPr>
        <a:solidFill>
          <a:schemeClr val="accent6"/>
        </a:solidFill>
      </dgm:spPr>
      <dgm:t>
        <a:bodyPr/>
        <a:lstStyle/>
        <a:p>
          <a:r>
            <a:rPr lang="en-US" dirty="0">
              <a:latin typeface="Helvetica 1"/>
            </a:rPr>
            <a:t>Yes &gt;  Scholars apply to ECIPC-E Cohort</a:t>
          </a:r>
        </a:p>
      </dgm:t>
    </dgm:pt>
    <dgm:pt modelId="{633E463C-FA34-4AD3-A803-A3D6C4B595BA}" type="parTrans" cxnId="{D100DAD8-E834-4276-BAA8-BD8F27347577}">
      <dgm:prSet/>
      <dgm:spPr/>
      <dgm:t>
        <a:bodyPr/>
        <a:lstStyle/>
        <a:p>
          <a:endParaRPr lang="en-US">
            <a:latin typeface="Helvetica 1"/>
          </a:endParaRPr>
        </a:p>
      </dgm:t>
    </dgm:pt>
    <dgm:pt modelId="{D1E7FC5E-89E5-46D5-AEE0-045D1EEA7823}" type="sibTrans" cxnId="{D100DAD8-E834-4276-BAA8-BD8F27347577}">
      <dgm:prSet/>
      <dgm:spPr/>
      <dgm:t>
        <a:bodyPr/>
        <a:lstStyle/>
        <a:p>
          <a:endParaRPr lang="en-US">
            <a:latin typeface="Helvetica 1"/>
          </a:endParaRPr>
        </a:p>
      </dgm:t>
    </dgm:pt>
    <dgm:pt modelId="{36B7DDC0-4EC5-4243-B5C8-063EA7BE3CDB}" type="asst">
      <dgm:prSet phldrT="[Text]"/>
      <dgm:spPr/>
      <dgm:t>
        <a:bodyPr/>
        <a:lstStyle/>
        <a:p>
          <a:r>
            <a:rPr lang="en-US" dirty="0">
              <a:latin typeface="Helvetica 1"/>
            </a:rPr>
            <a:t>No/Unsure &gt; email Nicole Dunn</a:t>
          </a:r>
        </a:p>
      </dgm:t>
    </dgm:pt>
    <dgm:pt modelId="{9E904221-DED6-4322-BE7C-4E31C51DA7D3}" type="parTrans" cxnId="{959AEBF9-9397-4BAF-B598-FCFD2F6A7522}">
      <dgm:prSet/>
      <dgm:spPr/>
      <dgm:t>
        <a:bodyPr/>
        <a:lstStyle/>
        <a:p>
          <a:endParaRPr lang="en-US">
            <a:latin typeface="Helvetica 1"/>
          </a:endParaRPr>
        </a:p>
      </dgm:t>
    </dgm:pt>
    <dgm:pt modelId="{83579B5E-5C82-4842-99CB-71F3EABD53F4}" type="sibTrans" cxnId="{959AEBF9-9397-4BAF-B598-FCFD2F6A7522}">
      <dgm:prSet/>
      <dgm:spPr/>
      <dgm:t>
        <a:bodyPr/>
        <a:lstStyle/>
        <a:p>
          <a:endParaRPr lang="en-US">
            <a:latin typeface="Helvetica 1"/>
          </a:endParaRPr>
        </a:p>
      </dgm:t>
    </dgm:pt>
    <dgm:pt modelId="{73AF89E0-3A26-4AE3-9A94-55739AC868B5}" type="asst">
      <dgm:prSet phldrT="[Text]"/>
      <dgm:spPr/>
      <dgm:t>
        <a:bodyPr/>
        <a:lstStyle/>
        <a:p>
          <a:r>
            <a:rPr lang="en-US" dirty="0">
              <a:latin typeface="Helvetica 1"/>
            </a:rPr>
            <a:t>No &gt; Email Nicole Dunn who will explain membership, discuss options for next steps.  </a:t>
          </a:r>
        </a:p>
        <a:p>
          <a:r>
            <a:rPr lang="en-US" dirty="0">
              <a:latin typeface="Helvetica 1"/>
            </a:rPr>
            <a:t>*** You will need the support of your Dean and a sponsoring faculty member who can serve as a Holmes Program Coordinator. </a:t>
          </a:r>
        </a:p>
      </dgm:t>
    </dgm:pt>
    <dgm:pt modelId="{B21887C8-5F4D-45FE-9631-FDB9F8DEE1E2}" type="parTrans" cxnId="{8FDE92D3-E550-4771-B4E9-5B45772B94CC}">
      <dgm:prSet/>
      <dgm:spPr/>
      <dgm:t>
        <a:bodyPr/>
        <a:lstStyle/>
        <a:p>
          <a:endParaRPr lang="en-US">
            <a:latin typeface="Helvetica 1"/>
          </a:endParaRPr>
        </a:p>
      </dgm:t>
    </dgm:pt>
    <dgm:pt modelId="{E926F835-C4EA-4FC9-8BFE-8867B39BA928}" type="sibTrans" cxnId="{8FDE92D3-E550-4771-B4E9-5B45772B94CC}">
      <dgm:prSet/>
      <dgm:spPr/>
      <dgm:t>
        <a:bodyPr/>
        <a:lstStyle/>
        <a:p>
          <a:endParaRPr lang="en-US">
            <a:latin typeface="Helvetica 1"/>
          </a:endParaRPr>
        </a:p>
      </dgm:t>
    </dgm:pt>
    <dgm:pt modelId="{599204D0-DA39-4455-9D8F-94F6648A5B66}">
      <dgm:prSet phldrT="[Text]"/>
      <dgm:spPr/>
      <dgm:t>
        <a:bodyPr/>
        <a:lstStyle/>
        <a:p>
          <a:r>
            <a:rPr lang="en-US" dirty="0">
              <a:latin typeface="Helvetica 1"/>
            </a:rPr>
            <a:t>Yes &gt; Email Nicole Dunn to set up a Holmes  interest meeting</a:t>
          </a:r>
        </a:p>
      </dgm:t>
    </dgm:pt>
    <dgm:pt modelId="{4C1C3C15-BF4F-4813-BA23-9D60DA20B4EF}" type="parTrans" cxnId="{606FBBF4-653F-4597-A8A5-87CAD63E5892}">
      <dgm:prSet/>
      <dgm:spPr/>
      <dgm:t>
        <a:bodyPr/>
        <a:lstStyle/>
        <a:p>
          <a:endParaRPr lang="en-US">
            <a:latin typeface="Helvetica 1"/>
          </a:endParaRPr>
        </a:p>
      </dgm:t>
    </dgm:pt>
    <dgm:pt modelId="{28609A3E-FEB4-4783-8451-003ED0CA1248}" type="sibTrans" cxnId="{606FBBF4-653F-4597-A8A5-87CAD63E5892}">
      <dgm:prSet/>
      <dgm:spPr/>
      <dgm:t>
        <a:bodyPr/>
        <a:lstStyle/>
        <a:p>
          <a:endParaRPr lang="en-US">
            <a:latin typeface="Helvetica 1"/>
          </a:endParaRPr>
        </a:p>
      </dgm:t>
    </dgm:pt>
    <dgm:pt modelId="{E3278642-3BD3-4742-9779-A1343F4EE585}">
      <dgm:prSet phldrT="[Text]"/>
      <dgm:spPr/>
      <dgm:t>
        <a:bodyPr/>
        <a:lstStyle/>
        <a:p>
          <a:r>
            <a:rPr lang="en-US" dirty="0">
              <a:latin typeface="Helvetica 1"/>
            </a:rPr>
            <a:t>Become AACTE member</a:t>
          </a:r>
        </a:p>
      </dgm:t>
    </dgm:pt>
    <dgm:pt modelId="{C10EDB9E-6B30-412C-8D51-AAC3B1D85A3F}" type="parTrans" cxnId="{66FA9F27-8C42-4196-B95C-989AF7C97FC7}">
      <dgm:prSet/>
      <dgm:spPr/>
      <dgm:t>
        <a:bodyPr/>
        <a:lstStyle/>
        <a:p>
          <a:endParaRPr lang="en-US">
            <a:latin typeface="Helvetica 1"/>
          </a:endParaRPr>
        </a:p>
      </dgm:t>
    </dgm:pt>
    <dgm:pt modelId="{A393B05E-8E39-4A7D-A760-6041F5DED1C1}" type="sibTrans" cxnId="{66FA9F27-8C42-4196-B95C-989AF7C97FC7}">
      <dgm:prSet/>
      <dgm:spPr/>
      <dgm:t>
        <a:bodyPr/>
        <a:lstStyle/>
        <a:p>
          <a:endParaRPr lang="en-US">
            <a:latin typeface="Helvetica 1"/>
          </a:endParaRPr>
        </a:p>
      </dgm:t>
    </dgm:pt>
    <dgm:pt modelId="{54AEB319-F697-4802-90A5-9A82E68FEBAD}">
      <dgm:prSet phldrT="[Text]"/>
      <dgm:spPr/>
      <dgm:t>
        <a:bodyPr/>
        <a:lstStyle/>
        <a:p>
          <a:r>
            <a:rPr lang="en-US" dirty="0">
              <a:latin typeface="Helvetica 1"/>
            </a:rPr>
            <a:t>No &gt; Email </a:t>
          </a:r>
          <a:r>
            <a:rPr lang="en-US" dirty="0">
              <a:latin typeface="Helvetica 1"/>
              <a:hlinkClick xmlns:r="http://schemas.openxmlformats.org/officeDocument/2006/relationships" r:id="rId1"/>
            </a:rPr>
            <a:t>membership@aacte.org</a:t>
          </a:r>
          <a:endParaRPr lang="en-US" dirty="0">
            <a:latin typeface="Helvetica 1"/>
          </a:endParaRPr>
        </a:p>
        <a:p>
          <a:r>
            <a:rPr lang="en-US" dirty="0">
              <a:latin typeface="Helvetica 1"/>
            </a:rPr>
            <a:t> and cc Nicole Dunn.</a:t>
          </a:r>
        </a:p>
      </dgm:t>
    </dgm:pt>
    <dgm:pt modelId="{047949D5-B882-45C6-A531-3CF4750E9CA1}" type="parTrans" cxnId="{6ACBDD13-E246-4B91-9B39-DC8374B7361A}">
      <dgm:prSet/>
      <dgm:spPr/>
      <dgm:t>
        <a:bodyPr/>
        <a:lstStyle/>
        <a:p>
          <a:endParaRPr lang="en-US">
            <a:latin typeface="Helvetica 1"/>
          </a:endParaRPr>
        </a:p>
      </dgm:t>
    </dgm:pt>
    <dgm:pt modelId="{088D6917-BEA3-472E-9470-24B574E302EF}" type="sibTrans" cxnId="{6ACBDD13-E246-4B91-9B39-DC8374B7361A}">
      <dgm:prSet/>
      <dgm:spPr/>
      <dgm:t>
        <a:bodyPr/>
        <a:lstStyle/>
        <a:p>
          <a:endParaRPr lang="en-US">
            <a:latin typeface="Helvetica 1"/>
          </a:endParaRPr>
        </a:p>
      </dgm:t>
    </dgm:pt>
    <dgm:pt modelId="{3385C809-8F19-4441-B881-F53B3E086C08}">
      <dgm:prSet/>
      <dgm:spPr/>
      <dgm:t>
        <a:bodyPr/>
        <a:lstStyle/>
        <a:p>
          <a:r>
            <a:rPr lang="en-US" dirty="0">
              <a:latin typeface="Helvetica 1"/>
            </a:rPr>
            <a:t>Email Nicole Dunn to set up a Holmes  interest meeting</a:t>
          </a:r>
        </a:p>
      </dgm:t>
    </dgm:pt>
    <dgm:pt modelId="{3A545617-D7A4-4729-8E8E-61712DFD42F0}" type="parTrans" cxnId="{7E085876-E119-4E4A-9034-9B21670AEB5F}">
      <dgm:prSet/>
      <dgm:spPr/>
      <dgm:t>
        <a:bodyPr/>
        <a:lstStyle/>
        <a:p>
          <a:endParaRPr lang="en-US">
            <a:latin typeface="Helvetica 1"/>
          </a:endParaRPr>
        </a:p>
      </dgm:t>
    </dgm:pt>
    <dgm:pt modelId="{078B73BF-5737-481C-814A-A42F764BF44E}" type="sibTrans" cxnId="{7E085876-E119-4E4A-9034-9B21670AEB5F}">
      <dgm:prSet/>
      <dgm:spPr/>
      <dgm:t>
        <a:bodyPr/>
        <a:lstStyle/>
        <a:p>
          <a:endParaRPr lang="en-US">
            <a:latin typeface="Helvetica 1"/>
          </a:endParaRPr>
        </a:p>
      </dgm:t>
    </dgm:pt>
    <dgm:pt modelId="{6996A914-8F9A-49EC-97BD-BABE2B4D507A}">
      <dgm:prSet/>
      <dgm:spPr/>
      <dgm:t>
        <a:bodyPr/>
        <a:lstStyle/>
        <a:p>
          <a:r>
            <a:rPr lang="en-US" dirty="0">
              <a:latin typeface="Helvetica 1"/>
            </a:rPr>
            <a:t>Recruit ECSE doctoral scholars</a:t>
          </a:r>
        </a:p>
      </dgm:t>
    </dgm:pt>
    <dgm:pt modelId="{16AB938B-6B87-4198-A28F-24AECD11D959}" type="parTrans" cxnId="{1BFA55F8-CABD-4C4F-A1BC-F85B7AA3AC18}">
      <dgm:prSet/>
      <dgm:spPr/>
      <dgm:t>
        <a:bodyPr/>
        <a:lstStyle/>
        <a:p>
          <a:endParaRPr lang="en-US">
            <a:latin typeface="Helvetica 1"/>
          </a:endParaRPr>
        </a:p>
      </dgm:t>
    </dgm:pt>
    <dgm:pt modelId="{F39A5355-6CEA-4AF0-85E9-DB84F1039A3F}" type="sibTrans" cxnId="{1BFA55F8-CABD-4C4F-A1BC-F85B7AA3AC18}">
      <dgm:prSet/>
      <dgm:spPr/>
      <dgm:t>
        <a:bodyPr/>
        <a:lstStyle/>
        <a:p>
          <a:endParaRPr lang="en-US">
            <a:latin typeface="Helvetica 1"/>
          </a:endParaRPr>
        </a:p>
      </dgm:t>
    </dgm:pt>
    <dgm:pt modelId="{D70AA624-631F-48FB-9450-066712AFEDDB}">
      <dgm:prSet/>
      <dgm:spPr/>
      <dgm:t>
        <a:bodyPr/>
        <a:lstStyle/>
        <a:p>
          <a:r>
            <a:rPr lang="en-US" dirty="0">
              <a:latin typeface="Helvetica 1"/>
            </a:rPr>
            <a:t>I am a Program Coordinator or supportive faculty interested in recruiting ECSE candidates into our institution’s current Holmes Program</a:t>
          </a:r>
        </a:p>
      </dgm:t>
    </dgm:pt>
    <dgm:pt modelId="{75F8AA8C-EE7D-4E62-9A61-4546AFCE8214}" type="parTrans" cxnId="{E69656D8-2276-47CB-BA09-1FDA76D84F9F}">
      <dgm:prSet/>
      <dgm:spPr/>
      <dgm:t>
        <a:bodyPr/>
        <a:lstStyle/>
        <a:p>
          <a:endParaRPr lang="en-US">
            <a:latin typeface="Helvetica 1"/>
          </a:endParaRPr>
        </a:p>
      </dgm:t>
    </dgm:pt>
    <dgm:pt modelId="{26C0013A-B82C-4FFD-867C-169B0ECB9B66}" type="sibTrans" cxnId="{E69656D8-2276-47CB-BA09-1FDA76D84F9F}">
      <dgm:prSet/>
      <dgm:spPr/>
      <dgm:t>
        <a:bodyPr/>
        <a:lstStyle/>
        <a:p>
          <a:endParaRPr lang="en-US">
            <a:latin typeface="Helvetica 1"/>
          </a:endParaRPr>
        </a:p>
      </dgm:t>
    </dgm:pt>
    <dgm:pt modelId="{95DDD6D7-7C25-4381-A13D-E1BCCF2175F7}">
      <dgm:prSet/>
      <dgm:spPr/>
      <dgm:t>
        <a:bodyPr/>
        <a:lstStyle/>
        <a:p>
          <a:r>
            <a:rPr lang="en-US" dirty="0">
              <a:latin typeface="Helvetica 1"/>
            </a:rPr>
            <a:t>Onboard your new scholars per Holmes standard onboarding processes</a:t>
          </a:r>
        </a:p>
      </dgm:t>
    </dgm:pt>
    <dgm:pt modelId="{AC17213C-74EA-4D4F-8CDD-1E9D41A95F79}" type="parTrans" cxnId="{9111EA6B-1E2F-4778-8A57-8A5E566C36A3}">
      <dgm:prSet/>
      <dgm:spPr/>
      <dgm:t>
        <a:bodyPr/>
        <a:lstStyle/>
        <a:p>
          <a:endParaRPr lang="en-US">
            <a:latin typeface="Helvetica 1"/>
          </a:endParaRPr>
        </a:p>
      </dgm:t>
    </dgm:pt>
    <dgm:pt modelId="{CAE978FD-8077-4B1C-BFA3-5A56553FDBA1}" type="sibTrans" cxnId="{9111EA6B-1E2F-4778-8A57-8A5E566C36A3}">
      <dgm:prSet/>
      <dgm:spPr/>
      <dgm:t>
        <a:bodyPr/>
        <a:lstStyle/>
        <a:p>
          <a:endParaRPr lang="en-US">
            <a:latin typeface="Helvetica 1"/>
          </a:endParaRPr>
        </a:p>
      </dgm:t>
    </dgm:pt>
    <dgm:pt modelId="{3F20D0A0-8AAE-4B4B-81EB-E2CF400AF393}">
      <dgm:prSet/>
      <dgm:spPr>
        <a:solidFill>
          <a:schemeClr val="accent6"/>
        </a:solidFill>
      </dgm:spPr>
      <dgm:t>
        <a:bodyPr/>
        <a:lstStyle/>
        <a:p>
          <a:r>
            <a:rPr lang="en-US" dirty="0">
              <a:latin typeface="Helvetica 1"/>
            </a:rPr>
            <a:t>Scholars apply to ECIPC-E Cohort</a:t>
          </a:r>
        </a:p>
      </dgm:t>
    </dgm:pt>
    <dgm:pt modelId="{17C4662C-7343-4FC1-85A9-546FE2CE62B3}" type="parTrans" cxnId="{ECE31AE6-85A3-46DF-BD77-FB4A5D7C5C40}">
      <dgm:prSet/>
      <dgm:spPr/>
      <dgm:t>
        <a:bodyPr/>
        <a:lstStyle/>
        <a:p>
          <a:endParaRPr lang="en-US">
            <a:latin typeface="Helvetica 1"/>
          </a:endParaRPr>
        </a:p>
      </dgm:t>
    </dgm:pt>
    <dgm:pt modelId="{2CF02158-699A-44EE-92D8-86A4BB1F5FE4}" type="sibTrans" cxnId="{ECE31AE6-85A3-46DF-BD77-FB4A5D7C5C40}">
      <dgm:prSet/>
      <dgm:spPr/>
      <dgm:t>
        <a:bodyPr/>
        <a:lstStyle/>
        <a:p>
          <a:endParaRPr lang="en-US">
            <a:latin typeface="Helvetica 1"/>
          </a:endParaRPr>
        </a:p>
      </dgm:t>
    </dgm:pt>
    <dgm:pt modelId="{6553ECEB-B166-4C0B-A4BE-FE8A3FA455F2}">
      <dgm:prSet/>
      <dgm:spPr/>
      <dgm:t>
        <a:bodyPr/>
        <a:lstStyle/>
        <a:p>
          <a:r>
            <a:rPr lang="en-US" dirty="0">
              <a:latin typeface="Helvetica 1"/>
            </a:rPr>
            <a:t>Review the Holmes/ECIPC-E FAQ and requirements to guide your recruitment and selection processes (Email Nicole Dunn as needed) </a:t>
          </a:r>
        </a:p>
      </dgm:t>
    </dgm:pt>
    <dgm:pt modelId="{20E78AE4-F078-43C9-A5B2-9224CF975F31}" type="parTrans" cxnId="{59FEBC41-C4A6-4C4D-95C4-077A5DEFB226}">
      <dgm:prSet/>
      <dgm:spPr/>
      <dgm:t>
        <a:bodyPr/>
        <a:lstStyle/>
        <a:p>
          <a:endParaRPr lang="en-US">
            <a:latin typeface="Helvetica 1"/>
          </a:endParaRPr>
        </a:p>
      </dgm:t>
    </dgm:pt>
    <dgm:pt modelId="{1C46BA4F-95F9-4F36-A0EE-DAB581A69DCD}" type="sibTrans" cxnId="{59FEBC41-C4A6-4C4D-95C4-077A5DEFB226}">
      <dgm:prSet/>
      <dgm:spPr/>
      <dgm:t>
        <a:bodyPr/>
        <a:lstStyle/>
        <a:p>
          <a:endParaRPr lang="en-US">
            <a:latin typeface="Helvetica 1"/>
          </a:endParaRPr>
        </a:p>
      </dgm:t>
    </dgm:pt>
    <dgm:pt modelId="{EFAD25B5-4F87-41EE-A050-5C46FC6E08F8}">
      <dgm:prSet phldrT="[Text]"/>
      <dgm:spPr/>
      <dgm:t>
        <a:bodyPr/>
        <a:lstStyle/>
        <a:p>
          <a:r>
            <a:rPr lang="en-US" dirty="0">
              <a:latin typeface="Helvetica 1"/>
            </a:rPr>
            <a:t>Recruit and onboard ECSE doctoral scholars</a:t>
          </a:r>
        </a:p>
      </dgm:t>
    </dgm:pt>
    <dgm:pt modelId="{320D102C-618B-4CD4-9D2D-7EACCA79526F}" type="parTrans" cxnId="{0F548F76-6A2B-499B-AE3E-D4D9C9DC6022}">
      <dgm:prSet/>
      <dgm:spPr/>
      <dgm:t>
        <a:bodyPr/>
        <a:lstStyle/>
        <a:p>
          <a:endParaRPr lang="en-US"/>
        </a:p>
      </dgm:t>
    </dgm:pt>
    <dgm:pt modelId="{62395F5C-CB4A-4496-8545-63FB49B13AE7}" type="sibTrans" cxnId="{0F548F76-6A2B-499B-AE3E-D4D9C9DC6022}">
      <dgm:prSet/>
      <dgm:spPr/>
      <dgm:t>
        <a:bodyPr/>
        <a:lstStyle/>
        <a:p>
          <a:endParaRPr lang="en-US"/>
        </a:p>
      </dgm:t>
    </dgm:pt>
    <dgm:pt modelId="{C663DAF1-355B-4957-8D9A-6FD1969C09D3}">
      <dgm:prSet phldrT="[Text]"/>
      <dgm:spPr>
        <a:solidFill>
          <a:schemeClr val="accent6"/>
        </a:solidFill>
      </dgm:spPr>
      <dgm:t>
        <a:bodyPr/>
        <a:lstStyle/>
        <a:p>
          <a:r>
            <a:rPr lang="en-US" dirty="0">
              <a:latin typeface="Helvetica 1"/>
            </a:rPr>
            <a:t>Scholars apply to ECIPC-E Cohort</a:t>
          </a:r>
        </a:p>
      </dgm:t>
    </dgm:pt>
    <dgm:pt modelId="{C0FC144E-698A-408B-8768-BD3C3FFD22F9}" type="parTrans" cxnId="{C6DA25CC-E854-42E6-B13E-40A1C575C549}">
      <dgm:prSet/>
      <dgm:spPr/>
      <dgm:t>
        <a:bodyPr/>
        <a:lstStyle/>
        <a:p>
          <a:endParaRPr lang="en-US"/>
        </a:p>
      </dgm:t>
    </dgm:pt>
    <dgm:pt modelId="{72496D1F-893A-49EB-83EC-D5DEFB230127}" type="sibTrans" cxnId="{C6DA25CC-E854-42E6-B13E-40A1C575C549}">
      <dgm:prSet/>
      <dgm:spPr/>
      <dgm:t>
        <a:bodyPr/>
        <a:lstStyle/>
        <a:p>
          <a:endParaRPr lang="en-US"/>
        </a:p>
      </dgm:t>
    </dgm:pt>
    <dgm:pt modelId="{BF31BB37-2B6E-4CFC-93C8-4455A80DCE32}">
      <dgm:prSet/>
      <dgm:spPr/>
      <dgm:t>
        <a:bodyPr/>
        <a:lstStyle/>
        <a:p>
          <a:r>
            <a:rPr lang="en-US" dirty="0">
              <a:latin typeface="Helvetica 1"/>
            </a:rPr>
            <a:t>Recruit and onboard ECSE doctoral scholars</a:t>
          </a:r>
        </a:p>
      </dgm:t>
    </dgm:pt>
    <dgm:pt modelId="{B8BC542F-165B-47CD-87DC-00812DE5922C}" type="parTrans" cxnId="{67D70BA4-ED3B-459F-B5E3-BBAF18D28821}">
      <dgm:prSet/>
      <dgm:spPr/>
      <dgm:t>
        <a:bodyPr/>
        <a:lstStyle/>
        <a:p>
          <a:endParaRPr lang="en-US"/>
        </a:p>
      </dgm:t>
    </dgm:pt>
    <dgm:pt modelId="{C45E756C-B3A0-49A5-9970-0F766B9D5FCC}" type="sibTrans" cxnId="{67D70BA4-ED3B-459F-B5E3-BBAF18D28821}">
      <dgm:prSet/>
      <dgm:spPr/>
      <dgm:t>
        <a:bodyPr/>
        <a:lstStyle/>
        <a:p>
          <a:endParaRPr lang="en-US"/>
        </a:p>
      </dgm:t>
    </dgm:pt>
    <dgm:pt modelId="{2D1FDE53-04E3-429C-9212-442F8FAE5C02}">
      <dgm:prSet/>
      <dgm:spPr>
        <a:solidFill>
          <a:schemeClr val="accent6"/>
        </a:solidFill>
      </dgm:spPr>
      <dgm:t>
        <a:bodyPr/>
        <a:lstStyle/>
        <a:p>
          <a:r>
            <a:rPr lang="en-US" dirty="0">
              <a:latin typeface="Helvetica 1"/>
            </a:rPr>
            <a:t>Scholars apply to ECIPC-E Cohort</a:t>
          </a:r>
        </a:p>
      </dgm:t>
    </dgm:pt>
    <dgm:pt modelId="{4262D485-3458-4876-B4E7-6C0463E1A4AC}" type="parTrans" cxnId="{F315328A-8672-4BC8-A7FE-74DCB882EF6F}">
      <dgm:prSet/>
      <dgm:spPr/>
      <dgm:t>
        <a:bodyPr/>
        <a:lstStyle/>
        <a:p>
          <a:endParaRPr lang="en-US"/>
        </a:p>
      </dgm:t>
    </dgm:pt>
    <dgm:pt modelId="{CAD71E56-766D-4E65-BBA7-84DA36483DE4}" type="sibTrans" cxnId="{F315328A-8672-4BC8-A7FE-74DCB882EF6F}">
      <dgm:prSet/>
      <dgm:spPr/>
      <dgm:t>
        <a:bodyPr/>
        <a:lstStyle/>
        <a:p>
          <a:endParaRPr lang="en-US"/>
        </a:p>
      </dgm:t>
    </dgm:pt>
    <dgm:pt modelId="{B11BB45A-60A7-4D96-9DF2-E5B906A7D6A5}" type="pres">
      <dgm:prSet presAssocID="{05F59F8F-10B9-4A34-BF47-168327A601C0}" presName="diagram" presStyleCnt="0">
        <dgm:presLayoutVars>
          <dgm:chPref val="1"/>
          <dgm:dir/>
          <dgm:animOne val="branch"/>
          <dgm:animLvl val="lvl"/>
          <dgm:resizeHandles val="exact"/>
        </dgm:presLayoutVars>
      </dgm:prSet>
      <dgm:spPr/>
    </dgm:pt>
    <dgm:pt modelId="{ADFE6C48-5AA4-46F8-AAE6-52048EEABFEB}" type="pres">
      <dgm:prSet presAssocID="{E3DE01AD-F2E9-4E15-A40F-B409FB27CD9E}" presName="root1" presStyleCnt="0"/>
      <dgm:spPr/>
    </dgm:pt>
    <dgm:pt modelId="{544F57F0-F56E-41DB-A14F-4241B05F1308}" type="pres">
      <dgm:prSet presAssocID="{E3DE01AD-F2E9-4E15-A40F-B409FB27CD9E}" presName="LevelOneTextNode" presStyleLbl="node0" presStyleIdx="0" presStyleCnt="3">
        <dgm:presLayoutVars>
          <dgm:chPref val="3"/>
        </dgm:presLayoutVars>
      </dgm:prSet>
      <dgm:spPr/>
    </dgm:pt>
    <dgm:pt modelId="{2F547D9B-2141-4A37-87CB-CB9B074EBBCF}" type="pres">
      <dgm:prSet presAssocID="{E3DE01AD-F2E9-4E15-A40F-B409FB27CD9E}" presName="level2hierChild" presStyleCnt="0"/>
      <dgm:spPr/>
    </dgm:pt>
    <dgm:pt modelId="{73208D50-B3F5-47DA-8AE0-3BD6BE875DB3}" type="pres">
      <dgm:prSet presAssocID="{15294319-C213-4105-8A76-CCED00F3D31C}" presName="conn2-1" presStyleLbl="parChTrans1D2" presStyleIdx="0" presStyleCnt="4"/>
      <dgm:spPr/>
    </dgm:pt>
    <dgm:pt modelId="{E22C8471-D532-400D-93E1-BCAF23DCD55D}" type="pres">
      <dgm:prSet presAssocID="{15294319-C213-4105-8A76-CCED00F3D31C}" presName="connTx" presStyleLbl="parChTrans1D2" presStyleIdx="0" presStyleCnt="4"/>
      <dgm:spPr/>
    </dgm:pt>
    <dgm:pt modelId="{A9FFEEF9-9DEA-4617-9A50-1EA376192DD7}" type="pres">
      <dgm:prSet presAssocID="{1F50475E-66AE-4167-91BB-7DE0BB8510AC}" presName="root2" presStyleCnt="0"/>
      <dgm:spPr/>
    </dgm:pt>
    <dgm:pt modelId="{8FEA4F42-CE24-4C9E-95D6-9DD933930629}" type="pres">
      <dgm:prSet presAssocID="{1F50475E-66AE-4167-91BB-7DE0BB8510AC}" presName="LevelTwoTextNode" presStyleLbl="asst1" presStyleIdx="0" presStyleCnt="9">
        <dgm:presLayoutVars>
          <dgm:chPref val="3"/>
        </dgm:presLayoutVars>
      </dgm:prSet>
      <dgm:spPr/>
    </dgm:pt>
    <dgm:pt modelId="{77B4FB52-B8A3-4828-BC2D-E3F27DEFF802}" type="pres">
      <dgm:prSet presAssocID="{1F50475E-66AE-4167-91BB-7DE0BB8510AC}" presName="level3hierChild" presStyleCnt="0"/>
      <dgm:spPr/>
    </dgm:pt>
    <dgm:pt modelId="{63E1D2F7-3622-426F-B00B-40D358DD72EA}" type="pres">
      <dgm:prSet presAssocID="{C256736D-057B-4F9A-833D-49BE9E185145}" presName="conn2-1" presStyleLbl="parChTrans1D3" presStyleIdx="0" presStyleCnt="5"/>
      <dgm:spPr/>
    </dgm:pt>
    <dgm:pt modelId="{49F4B7EC-160E-4F31-8A33-721EC0977283}" type="pres">
      <dgm:prSet presAssocID="{C256736D-057B-4F9A-833D-49BE9E185145}" presName="connTx" presStyleLbl="parChTrans1D3" presStyleIdx="0" presStyleCnt="5"/>
      <dgm:spPr/>
    </dgm:pt>
    <dgm:pt modelId="{29CF374C-FCBB-4296-9E46-728737911816}" type="pres">
      <dgm:prSet presAssocID="{5796A3CA-7A80-4AE6-B72B-18EF02264A13}" presName="root2" presStyleCnt="0"/>
      <dgm:spPr/>
    </dgm:pt>
    <dgm:pt modelId="{1329F100-3F2F-45C6-ADA5-80F329EE7B95}" type="pres">
      <dgm:prSet presAssocID="{5796A3CA-7A80-4AE6-B72B-18EF02264A13}" presName="LevelTwoTextNode" presStyleLbl="asst1" presStyleIdx="1" presStyleCnt="9">
        <dgm:presLayoutVars>
          <dgm:chPref val="3"/>
        </dgm:presLayoutVars>
      </dgm:prSet>
      <dgm:spPr/>
    </dgm:pt>
    <dgm:pt modelId="{30DA31B8-AADD-4A6E-95CA-E78B743891C2}" type="pres">
      <dgm:prSet presAssocID="{5796A3CA-7A80-4AE6-B72B-18EF02264A13}" presName="level3hierChild" presStyleCnt="0"/>
      <dgm:spPr/>
    </dgm:pt>
    <dgm:pt modelId="{3E4DABDD-11FA-4883-B71A-4D7863874182}" type="pres">
      <dgm:prSet presAssocID="{AA277C1A-9A88-40E0-ACD8-E6506194B352}" presName="conn2-1" presStyleLbl="parChTrans1D4" presStyleIdx="0" presStyleCnt="13"/>
      <dgm:spPr/>
    </dgm:pt>
    <dgm:pt modelId="{661B6382-1215-4CDA-B6FD-823A2B158615}" type="pres">
      <dgm:prSet presAssocID="{AA277C1A-9A88-40E0-ACD8-E6506194B352}" presName="connTx" presStyleLbl="parChTrans1D4" presStyleIdx="0" presStyleCnt="13"/>
      <dgm:spPr/>
    </dgm:pt>
    <dgm:pt modelId="{6A153F93-EC4F-4F9F-8585-2CE71D7CC55D}" type="pres">
      <dgm:prSet presAssocID="{E738A073-FA3F-47AF-803C-FC56F7C08C42}" presName="root2" presStyleCnt="0"/>
      <dgm:spPr/>
    </dgm:pt>
    <dgm:pt modelId="{FF988D66-45D5-48BB-A088-A87B1919C71B}" type="pres">
      <dgm:prSet presAssocID="{E738A073-FA3F-47AF-803C-FC56F7C08C42}" presName="LevelTwoTextNode" presStyleLbl="asst1" presStyleIdx="2" presStyleCnt="9">
        <dgm:presLayoutVars>
          <dgm:chPref val="3"/>
        </dgm:presLayoutVars>
      </dgm:prSet>
      <dgm:spPr/>
    </dgm:pt>
    <dgm:pt modelId="{D809FF20-762D-4FBE-AED9-2D804D71E401}" type="pres">
      <dgm:prSet presAssocID="{E738A073-FA3F-47AF-803C-FC56F7C08C42}" presName="level3hierChild" presStyleCnt="0"/>
      <dgm:spPr/>
    </dgm:pt>
    <dgm:pt modelId="{E0CBCC62-B21E-45F6-A570-248669703D4A}" type="pres">
      <dgm:prSet presAssocID="{5299EBE9-4E15-4151-8B97-36D642B9F54F}" presName="conn2-1" presStyleLbl="parChTrans1D4" presStyleIdx="1" presStyleCnt="13"/>
      <dgm:spPr/>
    </dgm:pt>
    <dgm:pt modelId="{73C7C948-1CA5-45A1-B4EA-E75E0017651B}" type="pres">
      <dgm:prSet presAssocID="{5299EBE9-4E15-4151-8B97-36D642B9F54F}" presName="connTx" presStyleLbl="parChTrans1D4" presStyleIdx="1" presStyleCnt="13"/>
      <dgm:spPr/>
    </dgm:pt>
    <dgm:pt modelId="{E6D67B4D-D5FD-407C-9AD9-63E072725994}" type="pres">
      <dgm:prSet presAssocID="{8AD95C03-F049-4BE4-A11F-B5D34E048B8D}" presName="root2" presStyleCnt="0"/>
      <dgm:spPr/>
    </dgm:pt>
    <dgm:pt modelId="{435BA42C-4256-43D4-B446-346E5FD3E3F1}" type="pres">
      <dgm:prSet presAssocID="{8AD95C03-F049-4BE4-A11F-B5D34E048B8D}" presName="LevelTwoTextNode" presStyleLbl="asst1" presStyleIdx="3" presStyleCnt="9">
        <dgm:presLayoutVars>
          <dgm:chPref val="3"/>
        </dgm:presLayoutVars>
      </dgm:prSet>
      <dgm:spPr/>
    </dgm:pt>
    <dgm:pt modelId="{882202B0-2B4B-4C87-B689-FBD502322250}" type="pres">
      <dgm:prSet presAssocID="{8AD95C03-F049-4BE4-A11F-B5D34E048B8D}" presName="level3hierChild" presStyleCnt="0"/>
      <dgm:spPr/>
    </dgm:pt>
    <dgm:pt modelId="{96A5DB2F-8E12-4FC6-BA2F-30876B0D2B4A}" type="pres">
      <dgm:prSet presAssocID="{633E463C-FA34-4AD3-A803-A3D6C4B595BA}" presName="conn2-1" presStyleLbl="parChTrans1D4" presStyleIdx="2" presStyleCnt="13"/>
      <dgm:spPr/>
    </dgm:pt>
    <dgm:pt modelId="{ACBE4054-CD8D-4396-AFAF-6AB286569D7E}" type="pres">
      <dgm:prSet presAssocID="{633E463C-FA34-4AD3-A803-A3D6C4B595BA}" presName="connTx" presStyleLbl="parChTrans1D4" presStyleIdx="2" presStyleCnt="13"/>
      <dgm:spPr/>
    </dgm:pt>
    <dgm:pt modelId="{89892C6C-45E0-45C9-9D94-CDA98F1D2D95}" type="pres">
      <dgm:prSet presAssocID="{0D0C9213-793C-47CB-8181-90C9C4F314DA}" presName="root2" presStyleCnt="0"/>
      <dgm:spPr/>
    </dgm:pt>
    <dgm:pt modelId="{9269DB3A-0D45-4140-962C-DC0A16959307}" type="pres">
      <dgm:prSet presAssocID="{0D0C9213-793C-47CB-8181-90C9C4F314DA}" presName="LevelTwoTextNode" presStyleLbl="asst1" presStyleIdx="4" presStyleCnt="9" custLinFactNeighborX="268" custLinFactNeighborY="3587">
        <dgm:presLayoutVars>
          <dgm:chPref val="3"/>
        </dgm:presLayoutVars>
      </dgm:prSet>
      <dgm:spPr/>
    </dgm:pt>
    <dgm:pt modelId="{F9EAD3C9-36F7-4D07-8633-01CDE9E32A4B}" type="pres">
      <dgm:prSet presAssocID="{0D0C9213-793C-47CB-8181-90C9C4F314DA}" presName="level3hierChild" presStyleCnt="0"/>
      <dgm:spPr/>
    </dgm:pt>
    <dgm:pt modelId="{5E6C521F-90DE-425C-9A5B-8A2537024896}" type="pres">
      <dgm:prSet presAssocID="{9E904221-DED6-4322-BE7C-4E31C51DA7D3}" presName="conn2-1" presStyleLbl="parChTrans1D4" presStyleIdx="3" presStyleCnt="13"/>
      <dgm:spPr/>
    </dgm:pt>
    <dgm:pt modelId="{EC0A3E2A-698A-45E2-98AE-D008D87DC6F0}" type="pres">
      <dgm:prSet presAssocID="{9E904221-DED6-4322-BE7C-4E31C51DA7D3}" presName="connTx" presStyleLbl="parChTrans1D4" presStyleIdx="3" presStyleCnt="13"/>
      <dgm:spPr/>
    </dgm:pt>
    <dgm:pt modelId="{44C97AE0-1FAB-495C-A5A7-F1170A99F24D}" type="pres">
      <dgm:prSet presAssocID="{36B7DDC0-4EC5-4243-B5C8-063EA7BE3CDB}" presName="root2" presStyleCnt="0"/>
      <dgm:spPr/>
    </dgm:pt>
    <dgm:pt modelId="{70A2BBE4-A2B7-4670-8893-21C72A5FF5E6}" type="pres">
      <dgm:prSet presAssocID="{36B7DDC0-4EC5-4243-B5C8-063EA7BE3CDB}" presName="LevelTwoTextNode" presStyleLbl="asst1" presStyleIdx="5" presStyleCnt="9">
        <dgm:presLayoutVars>
          <dgm:chPref val="3"/>
        </dgm:presLayoutVars>
      </dgm:prSet>
      <dgm:spPr/>
    </dgm:pt>
    <dgm:pt modelId="{863A45ED-7327-4CD6-A84C-1758D8CF2995}" type="pres">
      <dgm:prSet presAssocID="{36B7DDC0-4EC5-4243-B5C8-063EA7BE3CDB}" presName="level3hierChild" presStyleCnt="0"/>
      <dgm:spPr/>
    </dgm:pt>
    <dgm:pt modelId="{FA9DEC6A-C529-457C-B261-671F2D3C5FC8}" type="pres">
      <dgm:prSet presAssocID="{B21887C8-5F4D-45FE-9631-FDB9F8DEE1E2}" presName="conn2-1" presStyleLbl="parChTrans1D4" presStyleIdx="4" presStyleCnt="13"/>
      <dgm:spPr/>
    </dgm:pt>
    <dgm:pt modelId="{6C98D2A1-ECA2-4642-B9E0-4FD9963F63D6}" type="pres">
      <dgm:prSet presAssocID="{B21887C8-5F4D-45FE-9631-FDB9F8DEE1E2}" presName="connTx" presStyleLbl="parChTrans1D4" presStyleIdx="4" presStyleCnt="13"/>
      <dgm:spPr/>
    </dgm:pt>
    <dgm:pt modelId="{6E204ED9-B086-4017-87ED-A605E8EE3D4C}" type="pres">
      <dgm:prSet presAssocID="{73AF89E0-3A26-4AE3-9A94-55739AC868B5}" presName="root2" presStyleCnt="0"/>
      <dgm:spPr/>
    </dgm:pt>
    <dgm:pt modelId="{ED9B0B23-95A5-40A6-9E4C-3866F13E6252}" type="pres">
      <dgm:prSet presAssocID="{73AF89E0-3A26-4AE3-9A94-55739AC868B5}" presName="LevelTwoTextNode" presStyleLbl="asst1" presStyleIdx="6" presStyleCnt="9" custScaleX="121137" custScaleY="153500">
        <dgm:presLayoutVars>
          <dgm:chPref val="3"/>
        </dgm:presLayoutVars>
      </dgm:prSet>
      <dgm:spPr/>
    </dgm:pt>
    <dgm:pt modelId="{4F29C022-B676-4BEA-878F-4A9B96E97BF6}" type="pres">
      <dgm:prSet presAssocID="{73AF89E0-3A26-4AE3-9A94-55739AC868B5}" presName="level3hierChild" presStyleCnt="0"/>
      <dgm:spPr/>
    </dgm:pt>
    <dgm:pt modelId="{7F7A9D29-CB99-43EA-B92B-F00311D80BEE}" type="pres">
      <dgm:prSet presAssocID="{D7871B86-AA9F-46FD-836F-4D40B2118A0F}" presName="conn2-1" presStyleLbl="parChTrans1D2" presStyleIdx="1" presStyleCnt="4"/>
      <dgm:spPr/>
    </dgm:pt>
    <dgm:pt modelId="{E89AB541-A549-4411-8FBC-76E76EC74C62}" type="pres">
      <dgm:prSet presAssocID="{D7871B86-AA9F-46FD-836F-4D40B2118A0F}" presName="connTx" presStyleLbl="parChTrans1D2" presStyleIdx="1" presStyleCnt="4"/>
      <dgm:spPr/>
    </dgm:pt>
    <dgm:pt modelId="{39F4A24A-BC14-4A14-A1C5-553DDC0CA103}" type="pres">
      <dgm:prSet presAssocID="{80BF8C26-53B0-4B6E-8871-0159A17F13D6}" presName="root2" presStyleCnt="0"/>
      <dgm:spPr/>
    </dgm:pt>
    <dgm:pt modelId="{6CB5C9B4-E4A2-498F-9AE4-86646437C0F0}" type="pres">
      <dgm:prSet presAssocID="{80BF8C26-53B0-4B6E-8871-0159A17F13D6}" presName="LevelTwoTextNode" presStyleLbl="asst1" presStyleIdx="7" presStyleCnt="9">
        <dgm:presLayoutVars>
          <dgm:chPref val="3"/>
        </dgm:presLayoutVars>
      </dgm:prSet>
      <dgm:spPr/>
    </dgm:pt>
    <dgm:pt modelId="{B7D1F0C2-CB77-47D9-BA0C-CFC2A648D9DB}" type="pres">
      <dgm:prSet presAssocID="{80BF8C26-53B0-4B6E-8871-0159A17F13D6}" presName="level3hierChild" presStyleCnt="0"/>
      <dgm:spPr/>
    </dgm:pt>
    <dgm:pt modelId="{AE4F23BC-4BB0-4467-AB38-78313BD0DFF3}" type="pres">
      <dgm:prSet presAssocID="{14BE46F1-EAE7-4FF0-88D9-08E28DC7E720}" presName="conn2-1" presStyleLbl="parChTrans1D3" presStyleIdx="1" presStyleCnt="5"/>
      <dgm:spPr/>
    </dgm:pt>
    <dgm:pt modelId="{3929D4D4-5AAA-4B50-ADB2-F0DA39886825}" type="pres">
      <dgm:prSet presAssocID="{14BE46F1-EAE7-4FF0-88D9-08E28DC7E720}" presName="connTx" presStyleLbl="parChTrans1D3" presStyleIdx="1" presStyleCnt="5"/>
      <dgm:spPr/>
    </dgm:pt>
    <dgm:pt modelId="{83F07B69-7E3A-4F26-9355-1028F8048063}" type="pres">
      <dgm:prSet presAssocID="{F816A1C1-3BBE-431C-900F-AFB00ECE198A}" presName="root2" presStyleCnt="0"/>
      <dgm:spPr/>
    </dgm:pt>
    <dgm:pt modelId="{3D0E07E7-6519-440A-9B58-E67B6DC8F0A5}" type="pres">
      <dgm:prSet presAssocID="{F816A1C1-3BBE-431C-900F-AFB00ECE198A}" presName="LevelTwoTextNode" presStyleLbl="asst1" presStyleIdx="8" presStyleCnt="9">
        <dgm:presLayoutVars>
          <dgm:chPref val="3"/>
        </dgm:presLayoutVars>
      </dgm:prSet>
      <dgm:spPr/>
    </dgm:pt>
    <dgm:pt modelId="{B75C26B9-2F88-4543-9CB3-02AFFD375259}" type="pres">
      <dgm:prSet presAssocID="{F816A1C1-3BBE-431C-900F-AFB00ECE198A}" presName="level3hierChild" presStyleCnt="0"/>
      <dgm:spPr/>
    </dgm:pt>
    <dgm:pt modelId="{FEA1B8F1-C9C6-4004-BF8F-FD804C754C95}" type="pres">
      <dgm:prSet presAssocID="{D06CD037-5946-480B-9761-9BC40FDC1E49}" presName="root1" presStyleCnt="0"/>
      <dgm:spPr/>
    </dgm:pt>
    <dgm:pt modelId="{8F960773-05C8-40E5-9D50-AE6CF4585180}" type="pres">
      <dgm:prSet presAssocID="{D06CD037-5946-480B-9761-9BC40FDC1E49}" presName="LevelOneTextNode" presStyleLbl="node0" presStyleIdx="1" presStyleCnt="3">
        <dgm:presLayoutVars>
          <dgm:chPref val="3"/>
        </dgm:presLayoutVars>
      </dgm:prSet>
      <dgm:spPr/>
    </dgm:pt>
    <dgm:pt modelId="{E8E5F8EA-16FE-4978-950B-EFDFA5B2E7A1}" type="pres">
      <dgm:prSet presAssocID="{D06CD037-5946-480B-9761-9BC40FDC1E49}" presName="level2hierChild" presStyleCnt="0"/>
      <dgm:spPr/>
    </dgm:pt>
    <dgm:pt modelId="{142EC75D-9B08-40F4-8613-E1FCDDDAF2A5}" type="pres">
      <dgm:prSet presAssocID="{DBCCB8B3-F3C0-4FFF-903A-EDD23A9D18B4}" presName="conn2-1" presStyleLbl="parChTrans1D2" presStyleIdx="2" presStyleCnt="4"/>
      <dgm:spPr/>
    </dgm:pt>
    <dgm:pt modelId="{E0E9ABFF-0565-4C7A-B58A-BF808EDD38B2}" type="pres">
      <dgm:prSet presAssocID="{DBCCB8B3-F3C0-4FFF-903A-EDD23A9D18B4}" presName="connTx" presStyleLbl="parChTrans1D2" presStyleIdx="2" presStyleCnt="4"/>
      <dgm:spPr/>
    </dgm:pt>
    <dgm:pt modelId="{32A7D85C-175B-4898-B21D-1B65149D47B4}" type="pres">
      <dgm:prSet presAssocID="{AFCF7219-8BE7-41C6-A016-A46034D03EE9}" presName="root2" presStyleCnt="0"/>
      <dgm:spPr/>
    </dgm:pt>
    <dgm:pt modelId="{6B1D4A83-6954-4BF1-820E-0978B848912F}" type="pres">
      <dgm:prSet presAssocID="{AFCF7219-8BE7-41C6-A016-A46034D03EE9}" presName="LevelTwoTextNode" presStyleLbl="node2" presStyleIdx="0" presStyleCnt="2">
        <dgm:presLayoutVars>
          <dgm:chPref val="3"/>
        </dgm:presLayoutVars>
      </dgm:prSet>
      <dgm:spPr/>
    </dgm:pt>
    <dgm:pt modelId="{9055AE43-BEDC-4990-9B51-96A14193FF76}" type="pres">
      <dgm:prSet presAssocID="{AFCF7219-8BE7-41C6-A016-A46034D03EE9}" presName="level3hierChild" presStyleCnt="0"/>
      <dgm:spPr/>
    </dgm:pt>
    <dgm:pt modelId="{2F56869D-ECCA-406D-84B6-7C4C2C42C2A9}" type="pres">
      <dgm:prSet presAssocID="{4C1C3C15-BF4F-4813-BA23-9D60DA20B4EF}" presName="conn2-1" presStyleLbl="parChTrans1D3" presStyleIdx="2" presStyleCnt="5"/>
      <dgm:spPr/>
    </dgm:pt>
    <dgm:pt modelId="{8127313C-B18C-4175-9F32-C42541F79C25}" type="pres">
      <dgm:prSet presAssocID="{4C1C3C15-BF4F-4813-BA23-9D60DA20B4EF}" presName="connTx" presStyleLbl="parChTrans1D3" presStyleIdx="2" presStyleCnt="5"/>
      <dgm:spPr/>
    </dgm:pt>
    <dgm:pt modelId="{FF8F2923-3106-4503-A7B8-EA0145634944}" type="pres">
      <dgm:prSet presAssocID="{599204D0-DA39-4455-9D8F-94F6648A5B66}" presName="root2" presStyleCnt="0"/>
      <dgm:spPr/>
    </dgm:pt>
    <dgm:pt modelId="{99E1A51B-67DF-43B2-90D0-A7DB16ACD253}" type="pres">
      <dgm:prSet presAssocID="{599204D0-DA39-4455-9D8F-94F6648A5B66}" presName="LevelTwoTextNode" presStyleLbl="node3" presStyleIdx="0" presStyleCnt="3">
        <dgm:presLayoutVars>
          <dgm:chPref val="3"/>
        </dgm:presLayoutVars>
      </dgm:prSet>
      <dgm:spPr/>
    </dgm:pt>
    <dgm:pt modelId="{557FC5A5-A000-4C8B-BECA-837BAF4E6BB7}" type="pres">
      <dgm:prSet presAssocID="{599204D0-DA39-4455-9D8F-94F6648A5B66}" presName="level3hierChild" presStyleCnt="0"/>
      <dgm:spPr/>
    </dgm:pt>
    <dgm:pt modelId="{496ED546-B6E9-4F2D-8796-BE3B24190D55}" type="pres">
      <dgm:prSet presAssocID="{320D102C-618B-4CD4-9D2D-7EACCA79526F}" presName="conn2-1" presStyleLbl="parChTrans1D4" presStyleIdx="5" presStyleCnt="13"/>
      <dgm:spPr/>
    </dgm:pt>
    <dgm:pt modelId="{17CCE3AF-BA8B-44B2-B74B-9B8DC9D560C9}" type="pres">
      <dgm:prSet presAssocID="{320D102C-618B-4CD4-9D2D-7EACCA79526F}" presName="connTx" presStyleLbl="parChTrans1D4" presStyleIdx="5" presStyleCnt="13"/>
      <dgm:spPr/>
    </dgm:pt>
    <dgm:pt modelId="{E30684F8-E617-4398-8791-ABEA22B870F3}" type="pres">
      <dgm:prSet presAssocID="{EFAD25B5-4F87-41EE-A050-5C46FC6E08F8}" presName="root2" presStyleCnt="0"/>
      <dgm:spPr/>
    </dgm:pt>
    <dgm:pt modelId="{CB85EE90-6F12-4EA1-BDD8-671ADD8AF77D}" type="pres">
      <dgm:prSet presAssocID="{EFAD25B5-4F87-41EE-A050-5C46FC6E08F8}" presName="LevelTwoTextNode" presStyleLbl="node4" presStyleIdx="0" presStyleCnt="8">
        <dgm:presLayoutVars>
          <dgm:chPref val="3"/>
        </dgm:presLayoutVars>
      </dgm:prSet>
      <dgm:spPr/>
    </dgm:pt>
    <dgm:pt modelId="{FA98D8A8-710D-459E-B94F-E026E57A65C8}" type="pres">
      <dgm:prSet presAssocID="{EFAD25B5-4F87-41EE-A050-5C46FC6E08F8}" presName="level3hierChild" presStyleCnt="0"/>
      <dgm:spPr/>
    </dgm:pt>
    <dgm:pt modelId="{8B52AF40-07EA-466A-A6EE-8AF9A39FEE66}" type="pres">
      <dgm:prSet presAssocID="{C0FC144E-698A-408B-8768-BD3C3FFD22F9}" presName="conn2-1" presStyleLbl="parChTrans1D4" presStyleIdx="6" presStyleCnt="13"/>
      <dgm:spPr/>
    </dgm:pt>
    <dgm:pt modelId="{86567328-C056-491A-ABE6-FB15DE662728}" type="pres">
      <dgm:prSet presAssocID="{C0FC144E-698A-408B-8768-BD3C3FFD22F9}" presName="connTx" presStyleLbl="parChTrans1D4" presStyleIdx="6" presStyleCnt="13"/>
      <dgm:spPr/>
    </dgm:pt>
    <dgm:pt modelId="{0982070D-7E33-40E7-BFBE-5E81191A7D91}" type="pres">
      <dgm:prSet presAssocID="{C663DAF1-355B-4957-8D9A-6FD1969C09D3}" presName="root2" presStyleCnt="0"/>
      <dgm:spPr/>
    </dgm:pt>
    <dgm:pt modelId="{0E24DF9E-77B4-417E-AFF3-0B8B34E94FA5}" type="pres">
      <dgm:prSet presAssocID="{C663DAF1-355B-4957-8D9A-6FD1969C09D3}" presName="LevelTwoTextNode" presStyleLbl="node4" presStyleIdx="1" presStyleCnt="8">
        <dgm:presLayoutVars>
          <dgm:chPref val="3"/>
        </dgm:presLayoutVars>
      </dgm:prSet>
      <dgm:spPr/>
    </dgm:pt>
    <dgm:pt modelId="{93E0EC71-F34B-461F-B5F9-757959F0A605}" type="pres">
      <dgm:prSet presAssocID="{C663DAF1-355B-4957-8D9A-6FD1969C09D3}" presName="level3hierChild" presStyleCnt="0"/>
      <dgm:spPr/>
    </dgm:pt>
    <dgm:pt modelId="{84B9718A-2004-407E-83E6-A2F66E9A0162}" type="pres">
      <dgm:prSet presAssocID="{047949D5-B882-45C6-A531-3CF4750E9CA1}" presName="conn2-1" presStyleLbl="parChTrans1D3" presStyleIdx="3" presStyleCnt="5"/>
      <dgm:spPr/>
    </dgm:pt>
    <dgm:pt modelId="{730FBA1C-3CA2-444A-8814-00A7E42DAFB4}" type="pres">
      <dgm:prSet presAssocID="{047949D5-B882-45C6-A531-3CF4750E9CA1}" presName="connTx" presStyleLbl="parChTrans1D3" presStyleIdx="3" presStyleCnt="5"/>
      <dgm:spPr/>
    </dgm:pt>
    <dgm:pt modelId="{0219F579-700B-461C-B40F-8A85337EDC97}" type="pres">
      <dgm:prSet presAssocID="{54AEB319-F697-4802-90A5-9A82E68FEBAD}" presName="root2" presStyleCnt="0"/>
      <dgm:spPr/>
    </dgm:pt>
    <dgm:pt modelId="{9E0D9766-90E6-4AC0-BFF8-DC76DF14ECCE}" type="pres">
      <dgm:prSet presAssocID="{54AEB319-F697-4802-90A5-9A82E68FEBAD}" presName="LevelTwoTextNode" presStyleLbl="node3" presStyleIdx="1" presStyleCnt="3">
        <dgm:presLayoutVars>
          <dgm:chPref val="3"/>
        </dgm:presLayoutVars>
      </dgm:prSet>
      <dgm:spPr/>
    </dgm:pt>
    <dgm:pt modelId="{4A8A9726-4F03-4F8E-BBAE-1372436B8773}" type="pres">
      <dgm:prSet presAssocID="{54AEB319-F697-4802-90A5-9A82E68FEBAD}" presName="level3hierChild" presStyleCnt="0"/>
      <dgm:spPr/>
    </dgm:pt>
    <dgm:pt modelId="{BE947B4E-9333-423A-9473-712C351B4FD5}" type="pres">
      <dgm:prSet presAssocID="{C10EDB9E-6B30-412C-8D51-AAC3B1D85A3F}" presName="conn2-1" presStyleLbl="parChTrans1D4" presStyleIdx="7" presStyleCnt="13"/>
      <dgm:spPr/>
    </dgm:pt>
    <dgm:pt modelId="{DA76904A-F698-4119-98FF-C3BA5F4FC4ED}" type="pres">
      <dgm:prSet presAssocID="{C10EDB9E-6B30-412C-8D51-AAC3B1D85A3F}" presName="connTx" presStyleLbl="parChTrans1D4" presStyleIdx="7" presStyleCnt="13"/>
      <dgm:spPr/>
    </dgm:pt>
    <dgm:pt modelId="{1A5EFD78-1422-4BF9-B9FC-3555BD33BD3A}" type="pres">
      <dgm:prSet presAssocID="{E3278642-3BD3-4742-9779-A1343F4EE585}" presName="root2" presStyleCnt="0"/>
      <dgm:spPr/>
    </dgm:pt>
    <dgm:pt modelId="{CB453908-F4F4-404B-8B30-0B2EFCABAA69}" type="pres">
      <dgm:prSet presAssocID="{E3278642-3BD3-4742-9779-A1343F4EE585}" presName="LevelTwoTextNode" presStyleLbl="node4" presStyleIdx="2" presStyleCnt="8">
        <dgm:presLayoutVars>
          <dgm:chPref val="3"/>
        </dgm:presLayoutVars>
      </dgm:prSet>
      <dgm:spPr/>
    </dgm:pt>
    <dgm:pt modelId="{56557745-D015-4A68-87DF-7A741B6E91D6}" type="pres">
      <dgm:prSet presAssocID="{E3278642-3BD3-4742-9779-A1343F4EE585}" presName="level3hierChild" presStyleCnt="0"/>
      <dgm:spPr/>
    </dgm:pt>
    <dgm:pt modelId="{1C6F1C7F-E390-42DF-8169-DA248FCD98EA}" type="pres">
      <dgm:prSet presAssocID="{3A545617-D7A4-4729-8E8E-61712DFD42F0}" presName="conn2-1" presStyleLbl="parChTrans1D4" presStyleIdx="8" presStyleCnt="13"/>
      <dgm:spPr/>
    </dgm:pt>
    <dgm:pt modelId="{2D270523-E0EB-4FC0-8433-010782E67084}" type="pres">
      <dgm:prSet presAssocID="{3A545617-D7A4-4729-8E8E-61712DFD42F0}" presName="connTx" presStyleLbl="parChTrans1D4" presStyleIdx="8" presStyleCnt="13"/>
      <dgm:spPr/>
    </dgm:pt>
    <dgm:pt modelId="{53ED9A8F-B8DD-4DFD-B131-C51F15053128}" type="pres">
      <dgm:prSet presAssocID="{3385C809-8F19-4441-B881-F53B3E086C08}" presName="root2" presStyleCnt="0"/>
      <dgm:spPr/>
    </dgm:pt>
    <dgm:pt modelId="{C2101E62-A0D4-4188-A2C6-1EF5DCC77C2D}" type="pres">
      <dgm:prSet presAssocID="{3385C809-8F19-4441-B881-F53B3E086C08}" presName="LevelTwoTextNode" presStyleLbl="node4" presStyleIdx="3" presStyleCnt="8">
        <dgm:presLayoutVars>
          <dgm:chPref val="3"/>
        </dgm:presLayoutVars>
      </dgm:prSet>
      <dgm:spPr/>
    </dgm:pt>
    <dgm:pt modelId="{3256D10B-6E00-4DC1-A554-903C0CA67FB8}" type="pres">
      <dgm:prSet presAssocID="{3385C809-8F19-4441-B881-F53B3E086C08}" presName="level3hierChild" presStyleCnt="0"/>
      <dgm:spPr/>
    </dgm:pt>
    <dgm:pt modelId="{58870B64-A745-4666-BE6D-0C48299A3B67}" type="pres">
      <dgm:prSet presAssocID="{B8BC542F-165B-47CD-87DC-00812DE5922C}" presName="conn2-1" presStyleLbl="parChTrans1D4" presStyleIdx="9" presStyleCnt="13"/>
      <dgm:spPr/>
    </dgm:pt>
    <dgm:pt modelId="{BAD71321-10EB-4594-B362-0E7BF996D502}" type="pres">
      <dgm:prSet presAssocID="{B8BC542F-165B-47CD-87DC-00812DE5922C}" presName="connTx" presStyleLbl="parChTrans1D4" presStyleIdx="9" presStyleCnt="13"/>
      <dgm:spPr/>
    </dgm:pt>
    <dgm:pt modelId="{0D6B905D-0214-4DB0-985D-F4812549AE8E}" type="pres">
      <dgm:prSet presAssocID="{BF31BB37-2B6E-4CFC-93C8-4455A80DCE32}" presName="root2" presStyleCnt="0"/>
      <dgm:spPr/>
    </dgm:pt>
    <dgm:pt modelId="{FF54DAF4-49B8-47F0-9ED4-6F4A43422B3B}" type="pres">
      <dgm:prSet presAssocID="{BF31BB37-2B6E-4CFC-93C8-4455A80DCE32}" presName="LevelTwoTextNode" presStyleLbl="node4" presStyleIdx="4" presStyleCnt="8">
        <dgm:presLayoutVars>
          <dgm:chPref val="3"/>
        </dgm:presLayoutVars>
      </dgm:prSet>
      <dgm:spPr/>
    </dgm:pt>
    <dgm:pt modelId="{1F0A395B-D039-4613-A287-14B0A25E8DDB}" type="pres">
      <dgm:prSet presAssocID="{BF31BB37-2B6E-4CFC-93C8-4455A80DCE32}" presName="level3hierChild" presStyleCnt="0"/>
      <dgm:spPr/>
    </dgm:pt>
    <dgm:pt modelId="{D0208040-DEBC-45FE-A573-DA4D33792AC6}" type="pres">
      <dgm:prSet presAssocID="{4262D485-3458-4876-B4E7-6C0463E1A4AC}" presName="conn2-1" presStyleLbl="parChTrans1D4" presStyleIdx="10" presStyleCnt="13"/>
      <dgm:spPr/>
    </dgm:pt>
    <dgm:pt modelId="{145BA10B-CE60-44D2-AB1B-1D315ADE6C91}" type="pres">
      <dgm:prSet presAssocID="{4262D485-3458-4876-B4E7-6C0463E1A4AC}" presName="connTx" presStyleLbl="parChTrans1D4" presStyleIdx="10" presStyleCnt="13"/>
      <dgm:spPr/>
    </dgm:pt>
    <dgm:pt modelId="{BA1C9C97-A262-45B5-B709-1BB59BC1AD82}" type="pres">
      <dgm:prSet presAssocID="{2D1FDE53-04E3-429C-9212-442F8FAE5C02}" presName="root2" presStyleCnt="0"/>
      <dgm:spPr/>
    </dgm:pt>
    <dgm:pt modelId="{6218B481-F71A-41D3-A0A6-3BCF0178641B}" type="pres">
      <dgm:prSet presAssocID="{2D1FDE53-04E3-429C-9212-442F8FAE5C02}" presName="LevelTwoTextNode" presStyleLbl="node4" presStyleIdx="5" presStyleCnt="8">
        <dgm:presLayoutVars>
          <dgm:chPref val="3"/>
        </dgm:presLayoutVars>
      </dgm:prSet>
      <dgm:spPr/>
    </dgm:pt>
    <dgm:pt modelId="{47F2B131-C740-4FA4-A7E3-6201C97D0749}" type="pres">
      <dgm:prSet presAssocID="{2D1FDE53-04E3-429C-9212-442F8FAE5C02}" presName="level3hierChild" presStyleCnt="0"/>
      <dgm:spPr/>
    </dgm:pt>
    <dgm:pt modelId="{28E42F9F-D73B-47F1-8670-192DDEE481F3}" type="pres">
      <dgm:prSet presAssocID="{D70AA624-631F-48FB-9450-066712AFEDDB}" presName="root1" presStyleCnt="0"/>
      <dgm:spPr/>
    </dgm:pt>
    <dgm:pt modelId="{9CD76E1D-2105-4B30-99B2-8DBD3ACDA86C}" type="pres">
      <dgm:prSet presAssocID="{D70AA624-631F-48FB-9450-066712AFEDDB}" presName="LevelOneTextNode" presStyleLbl="node0" presStyleIdx="2" presStyleCnt="3">
        <dgm:presLayoutVars>
          <dgm:chPref val="3"/>
        </dgm:presLayoutVars>
      </dgm:prSet>
      <dgm:spPr/>
    </dgm:pt>
    <dgm:pt modelId="{8D0DEAD8-AEB1-42BF-ABF3-3CB35AD9A4A9}" type="pres">
      <dgm:prSet presAssocID="{D70AA624-631F-48FB-9450-066712AFEDDB}" presName="level2hierChild" presStyleCnt="0"/>
      <dgm:spPr/>
    </dgm:pt>
    <dgm:pt modelId="{04677104-3D1D-476A-A92D-41C7A519D524}" type="pres">
      <dgm:prSet presAssocID="{20E78AE4-F078-43C9-A5B2-9224CF975F31}" presName="conn2-1" presStyleLbl="parChTrans1D2" presStyleIdx="3" presStyleCnt="4"/>
      <dgm:spPr/>
    </dgm:pt>
    <dgm:pt modelId="{B96A88B0-3F83-4725-ADEB-86E7ECC61141}" type="pres">
      <dgm:prSet presAssocID="{20E78AE4-F078-43C9-A5B2-9224CF975F31}" presName="connTx" presStyleLbl="parChTrans1D2" presStyleIdx="3" presStyleCnt="4"/>
      <dgm:spPr/>
    </dgm:pt>
    <dgm:pt modelId="{5BF88EE7-DF9A-4DAA-BF95-B6BE8A4978B6}" type="pres">
      <dgm:prSet presAssocID="{6553ECEB-B166-4C0B-A4BE-FE8A3FA455F2}" presName="root2" presStyleCnt="0"/>
      <dgm:spPr/>
    </dgm:pt>
    <dgm:pt modelId="{6EFA2359-7778-44C0-B147-25F01A0DBACC}" type="pres">
      <dgm:prSet presAssocID="{6553ECEB-B166-4C0B-A4BE-FE8A3FA455F2}" presName="LevelTwoTextNode" presStyleLbl="node2" presStyleIdx="1" presStyleCnt="2">
        <dgm:presLayoutVars>
          <dgm:chPref val="3"/>
        </dgm:presLayoutVars>
      </dgm:prSet>
      <dgm:spPr/>
    </dgm:pt>
    <dgm:pt modelId="{BA83AA0D-8C78-4367-82FF-694C17CBD9FE}" type="pres">
      <dgm:prSet presAssocID="{6553ECEB-B166-4C0B-A4BE-FE8A3FA455F2}" presName="level3hierChild" presStyleCnt="0"/>
      <dgm:spPr/>
    </dgm:pt>
    <dgm:pt modelId="{2C669282-BF65-4996-9BED-9E857DCACBC1}" type="pres">
      <dgm:prSet presAssocID="{16AB938B-6B87-4198-A28F-24AECD11D959}" presName="conn2-1" presStyleLbl="parChTrans1D3" presStyleIdx="4" presStyleCnt="5"/>
      <dgm:spPr/>
    </dgm:pt>
    <dgm:pt modelId="{76AC1855-2E5B-4D88-84B9-2E81A2CBB797}" type="pres">
      <dgm:prSet presAssocID="{16AB938B-6B87-4198-A28F-24AECD11D959}" presName="connTx" presStyleLbl="parChTrans1D3" presStyleIdx="4" presStyleCnt="5"/>
      <dgm:spPr/>
    </dgm:pt>
    <dgm:pt modelId="{AADBCC15-BC67-4F4D-AE56-4F848FE7C58C}" type="pres">
      <dgm:prSet presAssocID="{6996A914-8F9A-49EC-97BD-BABE2B4D507A}" presName="root2" presStyleCnt="0"/>
      <dgm:spPr/>
    </dgm:pt>
    <dgm:pt modelId="{BFCBD612-1BC4-4DD3-8EE3-9E99EC1175DD}" type="pres">
      <dgm:prSet presAssocID="{6996A914-8F9A-49EC-97BD-BABE2B4D507A}" presName="LevelTwoTextNode" presStyleLbl="node3" presStyleIdx="2" presStyleCnt="3">
        <dgm:presLayoutVars>
          <dgm:chPref val="3"/>
        </dgm:presLayoutVars>
      </dgm:prSet>
      <dgm:spPr/>
    </dgm:pt>
    <dgm:pt modelId="{6668AB03-0B40-45F8-806A-B11CA7C377A3}" type="pres">
      <dgm:prSet presAssocID="{6996A914-8F9A-49EC-97BD-BABE2B4D507A}" presName="level3hierChild" presStyleCnt="0"/>
      <dgm:spPr/>
    </dgm:pt>
    <dgm:pt modelId="{887EFE13-3778-47BF-81E8-17D9AE16655F}" type="pres">
      <dgm:prSet presAssocID="{AC17213C-74EA-4D4F-8CDD-1E9D41A95F79}" presName="conn2-1" presStyleLbl="parChTrans1D4" presStyleIdx="11" presStyleCnt="13"/>
      <dgm:spPr/>
    </dgm:pt>
    <dgm:pt modelId="{242D4B8B-FDCE-465E-943B-5B46893A118B}" type="pres">
      <dgm:prSet presAssocID="{AC17213C-74EA-4D4F-8CDD-1E9D41A95F79}" presName="connTx" presStyleLbl="parChTrans1D4" presStyleIdx="11" presStyleCnt="13"/>
      <dgm:spPr/>
    </dgm:pt>
    <dgm:pt modelId="{04416644-72FD-44B1-A868-B78F9AA60179}" type="pres">
      <dgm:prSet presAssocID="{95DDD6D7-7C25-4381-A13D-E1BCCF2175F7}" presName="root2" presStyleCnt="0"/>
      <dgm:spPr/>
    </dgm:pt>
    <dgm:pt modelId="{4BCB12F3-248E-4361-912A-DCCBAE44B6FC}" type="pres">
      <dgm:prSet presAssocID="{95DDD6D7-7C25-4381-A13D-E1BCCF2175F7}" presName="LevelTwoTextNode" presStyleLbl="node4" presStyleIdx="6" presStyleCnt="8">
        <dgm:presLayoutVars>
          <dgm:chPref val="3"/>
        </dgm:presLayoutVars>
      </dgm:prSet>
      <dgm:spPr/>
    </dgm:pt>
    <dgm:pt modelId="{CD90D61F-F30E-48F2-9A90-BDBB93BB64C9}" type="pres">
      <dgm:prSet presAssocID="{95DDD6D7-7C25-4381-A13D-E1BCCF2175F7}" presName="level3hierChild" presStyleCnt="0"/>
      <dgm:spPr/>
    </dgm:pt>
    <dgm:pt modelId="{15893F50-0760-43F3-9CF8-3353A8C3096A}" type="pres">
      <dgm:prSet presAssocID="{17C4662C-7343-4FC1-85A9-546FE2CE62B3}" presName="conn2-1" presStyleLbl="parChTrans1D4" presStyleIdx="12" presStyleCnt="13"/>
      <dgm:spPr/>
    </dgm:pt>
    <dgm:pt modelId="{65D1AA62-DC2C-48BF-A63A-954030B5A8E8}" type="pres">
      <dgm:prSet presAssocID="{17C4662C-7343-4FC1-85A9-546FE2CE62B3}" presName="connTx" presStyleLbl="parChTrans1D4" presStyleIdx="12" presStyleCnt="13"/>
      <dgm:spPr/>
    </dgm:pt>
    <dgm:pt modelId="{2C9B4040-A23A-4077-8344-184AAF8D6519}" type="pres">
      <dgm:prSet presAssocID="{3F20D0A0-8AAE-4B4B-81EB-E2CF400AF393}" presName="root2" presStyleCnt="0"/>
      <dgm:spPr/>
    </dgm:pt>
    <dgm:pt modelId="{61A58328-4060-46B7-98E4-11721D760809}" type="pres">
      <dgm:prSet presAssocID="{3F20D0A0-8AAE-4B4B-81EB-E2CF400AF393}" presName="LevelTwoTextNode" presStyleLbl="node4" presStyleIdx="7" presStyleCnt="8">
        <dgm:presLayoutVars>
          <dgm:chPref val="3"/>
        </dgm:presLayoutVars>
      </dgm:prSet>
      <dgm:spPr/>
    </dgm:pt>
    <dgm:pt modelId="{A006369F-BA12-409F-92B4-656152141878}" type="pres">
      <dgm:prSet presAssocID="{3F20D0A0-8AAE-4B4B-81EB-E2CF400AF393}" presName="level3hierChild" presStyleCnt="0"/>
      <dgm:spPr/>
    </dgm:pt>
  </dgm:ptLst>
  <dgm:cxnLst>
    <dgm:cxn modelId="{DC1CAB09-D480-48BB-8F8F-F4DF7B648CFD}" type="presOf" srcId="{17C4662C-7343-4FC1-85A9-546FE2CE62B3}" destId="{15893F50-0760-43F3-9CF8-3353A8C3096A}" srcOrd="0" destOrd="0" presId="urn:microsoft.com/office/officeart/2005/8/layout/hierarchy2"/>
    <dgm:cxn modelId="{6A19EB0E-A8FB-4C54-9B22-3B84C4EA426F}" type="presOf" srcId="{14BE46F1-EAE7-4FF0-88D9-08E28DC7E720}" destId="{3929D4D4-5AAA-4B50-ADB2-F0DA39886825}" srcOrd="1" destOrd="0" presId="urn:microsoft.com/office/officeart/2005/8/layout/hierarchy2"/>
    <dgm:cxn modelId="{6ACBDD13-E246-4B91-9B39-DC8374B7361A}" srcId="{AFCF7219-8BE7-41C6-A016-A46034D03EE9}" destId="{54AEB319-F697-4802-90A5-9A82E68FEBAD}" srcOrd="1" destOrd="0" parTransId="{047949D5-B882-45C6-A531-3CF4750E9CA1}" sibTransId="{088D6917-BEA3-472E-9470-24B574E302EF}"/>
    <dgm:cxn modelId="{675BCF14-8A95-46DF-B2A9-32FF2C8B913D}" type="presOf" srcId="{C10EDB9E-6B30-412C-8D51-AAC3B1D85A3F}" destId="{BE947B4E-9333-423A-9473-712C351B4FD5}" srcOrd="0" destOrd="0" presId="urn:microsoft.com/office/officeart/2005/8/layout/hierarchy2"/>
    <dgm:cxn modelId="{4AC82215-7B4A-481F-9454-BCCBDCC7424E}" type="presOf" srcId="{AFCF7219-8BE7-41C6-A016-A46034D03EE9}" destId="{6B1D4A83-6954-4BF1-820E-0978B848912F}" srcOrd="0" destOrd="0" presId="urn:microsoft.com/office/officeart/2005/8/layout/hierarchy2"/>
    <dgm:cxn modelId="{6B034F16-734A-46B8-BB8F-A2ED0190FB71}" type="presOf" srcId="{2D1FDE53-04E3-429C-9212-442F8FAE5C02}" destId="{6218B481-F71A-41D3-A0A6-3BCF0178641B}" srcOrd="0" destOrd="0" presId="urn:microsoft.com/office/officeart/2005/8/layout/hierarchy2"/>
    <dgm:cxn modelId="{DFA4D918-0851-4D57-B452-E5314BF8E92C}" type="presOf" srcId="{D7871B86-AA9F-46FD-836F-4D40B2118A0F}" destId="{7F7A9D29-CB99-43EA-B92B-F00311D80BEE}" srcOrd="0" destOrd="0" presId="urn:microsoft.com/office/officeart/2005/8/layout/hierarchy2"/>
    <dgm:cxn modelId="{A56AC81A-A083-4F54-BD8A-DD23096095A3}" type="presOf" srcId="{05F59F8F-10B9-4A34-BF47-168327A601C0}" destId="{B11BB45A-60A7-4D96-9DF2-E5B906A7D6A5}" srcOrd="0" destOrd="0" presId="urn:microsoft.com/office/officeart/2005/8/layout/hierarchy2"/>
    <dgm:cxn modelId="{190AC01B-8033-4C12-9C3C-FF99980881E2}" type="presOf" srcId="{6553ECEB-B166-4C0B-A4BE-FE8A3FA455F2}" destId="{6EFA2359-7778-44C0-B147-25F01A0DBACC}" srcOrd="0" destOrd="0" presId="urn:microsoft.com/office/officeart/2005/8/layout/hierarchy2"/>
    <dgm:cxn modelId="{DAC5861E-6A67-4FA8-9DC8-E9BB497170ED}" type="presOf" srcId="{5299EBE9-4E15-4151-8B97-36D642B9F54F}" destId="{73C7C948-1CA5-45A1-B4EA-E75E0017651B}" srcOrd="1" destOrd="0" presId="urn:microsoft.com/office/officeart/2005/8/layout/hierarchy2"/>
    <dgm:cxn modelId="{2FE0A225-51FB-4DF4-8529-89ED753DBDC6}" type="presOf" srcId="{320D102C-618B-4CD4-9D2D-7EACCA79526F}" destId="{496ED546-B6E9-4F2D-8796-BE3B24190D55}" srcOrd="0" destOrd="0" presId="urn:microsoft.com/office/officeart/2005/8/layout/hierarchy2"/>
    <dgm:cxn modelId="{F7D1C925-1451-45C2-A886-EB1F477B4B61}" type="presOf" srcId="{DBCCB8B3-F3C0-4FFF-903A-EDD23A9D18B4}" destId="{142EC75D-9B08-40F4-8613-E1FCDDDAF2A5}" srcOrd="0" destOrd="0" presId="urn:microsoft.com/office/officeart/2005/8/layout/hierarchy2"/>
    <dgm:cxn modelId="{66FA9F27-8C42-4196-B95C-989AF7C97FC7}" srcId="{54AEB319-F697-4802-90A5-9A82E68FEBAD}" destId="{E3278642-3BD3-4742-9779-A1343F4EE585}" srcOrd="0" destOrd="0" parTransId="{C10EDB9E-6B30-412C-8D51-AAC3B1D85A3F}" sibTransId="{A393B05E-8E39-4A7D-A760-6041F5DED1C1}"/>
    <dgm:cxn modelId="{31535C28-0C0B-441A-8095-DFA815B366AC}" type="presOf" srcId="{4C1C3C15-BF4F-4813-BA23-9D60DA20B4EF}" destId="{2F56869D-ECCA-406D-84B6-7C4C2C42C2A9}" srcOrd="0" destOrd="0" presId="urn:microsoft.com/office/officeart/2005/8/layout/hierarchy2"/>
    <dgm:cxn modelId="{B1FDA230-59AC-49D6-8A63-A5BCD7A20567}" type="presOf" srcId="{15294319-C213-4105-8A76-CCED00F3D31C}" destId="{73208D50-B3F5-47DA-8AE0-3BD6BE875DB3}" srcOrd="0" destOrd="0" presId="urn:microsoft.com/office/officeart/2005/8/layout/hierarchy2"/>
    <dgm:cxn modelId="{10B33A3D-889E-4497-A803-D5E0127F327D}" type="presOf" srcId="{20E78AE4-F078-43C9-A5B2-9224CF975F31}" destId="{B96A88B0-3F83-4725-ADEB-86E7ECC61141}" srcOrd="1" destOrd="0" presId="urn:microsoft.com/office/officeart/2005/8/layout/hierarchy2"/>
    <dgm:cxn modelId="{1647135B-64C5-4016-9A2F-AC08E32D529B}" type="presOf" srcId="{E3DE01AD-F2E9-4E15-A40F-B409FB27CD9E}" destId="{544F57F0-F56E-41DB-A14F-4241B05F1308}" srcOrd="0" destOrd="0" presId="urn:microsoft.com/office/officeart/2005/8/layout/hierarchy2"/>
    <dgm:cxn modelId="{3F8F6C5D-E7D6-4454-9C9E-ABCD3AA784A1}" type="presOf" srcId="{AA277C1A-9A88-40E0-ACD8-E6506194B352}" destId="{661B6382-1215-4CDA-B6FD-823A2B158615}" srcOrd="1" destOrd="0" presId="urn:microsoft.com/office/officeart/2005/8/layout/hierarchy2"/>
    <dgm:cxn modelId="{5000DD5F-9F1E-4A36-9CCF-9B3CC4BED3ED}" type="presOf" srcId="{B21887C8-5F4D-45FE-9631-FDB9F8DEE1E2}" destId="{FA9DEC6A-C529-457C-B261-671F2D3C5FC8}" srcOrd="0" destOrd="0" presId="urn:microsoft.com/office/officeart/2005/8/layout/hierarchy2"/>
    <dgm:cxn modelId="{59FEBC41-C4A6-4C4D-95C4-077A5DEFB226}" srcId="{D70AA624-631F-48FB-9450-066712AFEDDB}" destId="{6553ECEB-B166-4C0B-A4BE-FE8A3FA455F2}" srcOrd="0" destOrd="0" parTransId="{20E78AE4-F078-43C9-A5B2-9224CF975F31}" sibTransId="{1C46BA4F-95F9-4F36-A0EE-DAB581A69DCD}"/>
    <dgm:cxn modelId="{C15FF343-80AA-4D7A-8A34-DDE8F41B31D6}" type="presOf" srcId="{E738A073-FA3F-47AF-803C-FC56F7C08C42}" destId="{FF988D66-45D5-48BB-A088-A87B1919C71B}" srcOrd="0" destOrd="0" presId="urn:microsoft.com/office/officeart/2005/8/layout/hierarchy2"/>
    <dgm:cxn modelId="{0F59B244-F975-4AA5-9D6A-C4EA16279C88}" type="presOf" srcId="{1F50475E-66AE-4167-91BB-7DE0BB8510AC}" destId="{8FEA4F42-CE24-4C9E-95D6-9DD933930629}" srcOrd="0" destOrd="0" presId="urn:microsoft.com/office/officeart/2005/8/layout/hierarchy2"/>
    <dgm:cxn modelId="{70A8706A-64F0-485A-B3ED-B5E89C977920}" type="presOf" srcId="{95DDD6D7-7C25-4381-A13D-E1BCCF2175F7}" destId="{4BCB12F3-248E-4361-912A-DCCBAE44B6FC}" srcOrd="0" destOrd="0" presId="urn:microsoft.com/office/officeart/2005/8/layout/hierarchy2"/>
    <dgm:cxn modelId="{9111EA6B-1E2F-4778-8A57-8A5E566C36A3}" srcId="{6996A914-8F9A-49EC-97BD-BABE2B4D507A}" destId="{95DDD6D7-7C25-4381-A13D-E1BCCF2175F7}" srcOrd="0" destOrd="0" parTransId="{AC17213C-74EA-4D4F-8CDD-1E9D41A95F79}" sibTransId="{CAE978FD-8077-4B1C-BFA3-5A56553FDBA1}"/>
    <dgm:cxn modelId="{4EA7434C-8D08-40AA-9A98-6F535FF7296E}" type="presOf" srcId="{3A545617-D7A4-4729-8E8E-61712DFD42F0}" destId="{2D270523-E0EB-4FC0-8433-010782E67084}" srcOrd="1" destOrd="0" presId="urn:microsoft.com/office/officeart/2005/8/layout/hierarchy2"/>
    <dgm:cxn modelId="{C438A34E-3CB0-471F-B078-410A8BFC4A0F}" type="presOf" srcId="{5299EBE9-4E15-4151-8B97-36D642B9F54F}" destId="{E0CBCC62-B21E-45F6-A570-248669703D4A}" srcOrd="0" destOrd="0" presId="urn:microsoft.com/office/officeart/2005/8/layout/hierarchy2"/>
    <dgm:cxn modelId="{F00E0D51-B056-4074-A060-2D382D2D455F}" type="presOf" srcId="{3A545617-D7A4-4729-8E8E-61712DFD42F0}" destId="{1C6F1C7F-E390-42DF-8169-DA248FCD98EA}" srcOrd="0" destOrd="0" presId="urn:microsoft.com/office/officeart/2005/8/layout/hierarchy2"/>
    <dgm:cxn modelId="{45737172-1485-4767-A535-5AC77BF1837A}" type="presOf" srcId="{17C4662C-7343-4FC1-85A9-546FE2CE62B3}" destId="{65D1AA62-DC2C-48BF-A63A-954030B5A8E8}" srcOrd="1" destOrd="0" presId="urn:microsoft.com/office/officeart/2005/8/layout/hierarchy2"/>
    <dgm:cxn modelId="{5FE28452-9175-440E-AA97-CAF841D3461F}" type="presOf" srcId="{AA277C1A-9A88-40E0-ACD8-E6506194B352}" destId="{3E4DABDD-11FA-4883-B71A-4D7863874182}" srcOrd="0" destOrd="0" presId="urn:microsoft.com/office/officeart/2005/8/layout/hierarchy2"/>
    <dgm:cxn modelId="{D459D152-E1D8-421A-949C-EE7116AF5274}" type="presOf" srcId="{C0FC144E-698A-408B-8768-BD3C3FFD22F9}" destId="{8B52AF40-07EA-466A-A6EE-8AF9A39FEE66}" srcOrd="0" destOrd="0" presId="urn:microsoft.com/office/officeart/2005/8/layout/hierarchy2"/>
    <dgm:cxn modelId="{B2070473-A5B5-4959-9EB5-2ADB7016FA7F}" srcId="{5796A3CA-7A80-4AE6-B72B-18EF02264A13}" destId="{E738A073-FA3F-47AF-803C-FC56F7C08C42}" srcOrd="0" destOrd="0" parTransId="{AA277C1A-9A88-40E0-ACD8-E6506194B352}" sibTransId="{B87C5441-7C3B-46A7-AF9A-E08A740CDA5D}"/>
    <dgm:cxn modelId="{4FA12156-E841-4AB0-8A9A-8B5ED5A103CE}" type="presOf" srcId="{AC17213C-74EA-4D4F-8CDD-1E9D41A95F79}" destId="{887EFE13-3778-47BF-81E8-17D9AE16655F}" srcOrd="0" destOrd="0" presId="urn:microsoft.com/office/officeart/2005/8/layout/hierarchy2"/>
    <dgm:cxn modelId="{7E085876-E119-4E4A-9034-9B21670AEB5F}" srcId="{E3278642-3BD3-4742-9779-A1343F4EE585}" destId="{3385C809-8F19-4441-B881-F53B3E086C08}" srcOrd="0" destOrd="0" parTransId="{3A545617-D7A4-4729-8E8E-61712DFD42F0}" sibTransId="{078B73BF-5737-481C-814A-A42F764BF44E}"/>
    <dgm:cxn modelId="{0F548F76-6A2B-499B-AE3E-D4D9C9DC6022}" srcId="{599204D0-DA39-4455-9D8F-94F6648A5B66}" destId="{EFAD25B5-4F87-41EE-A050-5C46FC6E08F8}" srcOrd="0" destOrd="0" parTransId="{320D102C-618B-4CD4-9D2D-7EACCA79526F}" sibTransId="{62395F5C-CB4A-4496-8545-63FB49B13AE7}"/>
    <dgm:cxn modelId="{8FDBCB56-E958-4FE0-BB45-D6E1BFAEB011}" type="presOf" srcId="{9E904221-DED6-4322-BE7C-4E31C51DA7D3}" destId="{EC0A3E2A-698A-45E2-98AE-D008D87DC6F0}" srcOrd="1" destOrd="0" presId="urn:microsoft.com/office/officeart/2005/8/layout/hierarchy2"/>
    <dgm:cxn modelId="{CA171C7C-F98D-4ED1-ACB9-FCF4E96AB74E}" type="presOf" srcId="{9E904221-DED6-4322-BE7C-4E31C51DA7D3}" destId="{5E6C521F-90DE-425C-9A5B-8A2537024896}" srcOrd="0" destOrd="0" presId="urn:microsoft.com/office/officeart/2005/8/layout/hierarchy2"/>
    <dgm:cxn modelId="{7904EE81-E825-4820-BBEB-AA4F981C3E64}" type="presOf" srcId="{6996A914-8F9A-49EC-97BD-BABE2B4D507A}" destId="{BFCBD612-1BC4-4DD3-8EE3-9E99EC1175DD}" srcOrd="0" destOrd="0" presId="urn:microsoft.com/office/officeart/2005/8/layout/hierarchy2"/>
    <dgm:cxn modelId="{01960782-5D5D-4877-9D69-888A6D219168}" type="presOf" srcId="{DBCCB8B3-F3C0-4FFF-903A-EDD23A9D18B4}" destId="{E0E9ABFF-0565-4C7A-B58A-BF808EDD38B2}" srcOrd="1" destOrd="0" presId="urn:microsoft.com/office/officeart/2005/8/layout/hierarchy2"/>
    <dgm:cxn modelId="{6137FC87-A995-4982-A96A-83412206260B}" type="presOf" srcId="{047949D5-B882-45C6-A531-3CF4750E9CA1}" destId="{84B9718A-2004-407E-83E6-A2F66E9A0162}" srcOrd="0" destOrd="0" presId="urn:microsoft.com/office/officeart/2005/8/layout/hierarchy2"/>
    <dgm:cxn modelId="{91B02F89-3E03-42AA-ACBF-0FCE9A391540}" srcId="{80BF8C26-53B0-4B6E-8871-0159A17F13D6}" destId="{F816A1C1-3BBE-431C-900F-AFB00ECE198A}" srcOrd="0" destOrd="0" parTransId="{14BE46F1-EAE7-4FF0-88D9-08E28DC7E720}" sibTransId="{9C5CF162-0869-47A0-BDD5-0C859CCF9585}"/>
    <dgm:cxn modelId="{7310C689-973E-464A-8D05-67C731611973}" srcId="{E738A073-FA3F-47AF-803C-FC56F7C08C42}" destId="{8AD95C03-F049-4BE4-A11F-B5D34E048B8D}" srcOrd="0" destOrd="0" parTransId="{5299EBE9-4E15-4151-8B97-36D642B9F54F}" sibTransId="{F86C4A73-130E-4510-B646-076B8E14B253}"/>
    <dgm:cxn modelId="{5C902C8A-688C-4181-B1E0-3133855A06C0}" type="presOf" srcId="{AC17213C-74EA-4D4F-8CDD-1E9D41A95F79}" destId="{242D4B8B-FDCE-465E-943B-5B46893A118B}" srcOrd="1" destOrd="0" presId="urn:microsoft.com/office/officeart/2005/8/layout/hierarchy2"/>
    <dgm:cxn modelId="{F315328A-8672-4BC8-A7FE-74DCB882EF6F}" srcId="{BF31BB37-2B6E-4CFC-93C8-4455A80DCE32}" destId="{2D1FDE53-04E3-429C-9212-442F8FAE5C02}" srcOrd="0" destOrd="0" parTransId="{4262D485-3458-4876-B4E7-6C0463E1A4AC}" sibTransId="{CAD71E56-766D-4E65-BBA7-84DA36483DE4}"/>
    <dgm:cxn modelId="{C55E068F-0D28-4915-AB0A-D80E1C607EDE}" srcId="{1F50475E-66AE-4167-91BB-7DE0BB8510AC}" destId="{5796A3CA-7A80-4AE6-B72B-18EF02264A13}" srcOrd="0" destOrd="0" parTransId="{C256736D-057B-4F9A-833D-49BE9E185145}" sibTransId="{D8066C38-FA36-41CD-B412-6A84B9B9D624}"/>
    <dgm:cxn modelId="{46632B90-2A99-4217-85DE-7C05B9186237}" type="presOf" srcId="{15294319-C213-4105-8A76-CCED00F3D31C}" destId="{E22C8471-D532-400D-93E1-BCAF23DCD55D}" srcOrd="1" destOrd="0" presId="urn:microsoft.com/office/officeart/2005/8/layout/hierarchy2"/>
    <dgm:cxn modelId="{3E661C91-3D5B-4929-BD4F-8BFC58E988D3}" type="presOf" srcId="{4C1C3C15-BF4F-4813-BA23-9D60DA20B4EF}" destId="{8127313C-B18C-4175-9F32-C42541F79C25}" srcOrd="1" destOrd="0" presId="urn:microsoft.com/office/officeart/2005/8/layout/hierarchy2"/>
    <dgm:cxn modelId="{9CC33097-ADB9-424D-A852-13D15E38A82B}" type="presOf" srcId="{633E463C-FA34-4AD3-A803-A3D6C4B595BA}" destId="{ACBE4054-CD8D-4396-AFAF-6AB286569D7E}" srcOrd="1" destOrd="0" presId="urn:microsoft.com/office/officeart/2005/8/layout/hierarchy2"/>
    <dgm:cxn modelId="{75454C97-6E74-4092-A59D-B7EBBEA3C0D9}" type="presOf" srcId="{36B7DDC0-4EC5-4243-B5C8-063EA7BE3CDB}" destId="{70A2BBE4-A2B7-4670-8893-21C72A5FF5E6}" srcOrd="0" destOrd="0" presId="urn:microsoft.com/office/officeart/2005/8/layout/hierarchy2"/>
    <dgm:cxn modelId="{B074619B-AD2C-4053-AE61-BCB904FF438F}" type="presOf" srcId="{3385C809-8F19-4441-B881-F53B3E086C08}" destId="{C2101E62-A0D4-4188-A2C6-1EF5DCC77C2D}" srcOrd="0" destOrd="0" presId="urn:microsoft.com/office/officeart/2005/8/layout/hierarchy2"/>
    <dgm:cxn modelId="{91289C9B-1EE2-43D6-A085-B1E507C5E8DB}" type="presOf" srcId="{4262D485-3458-4876-B4E7-6C0463E1A4AC}" destId="{145BA10B-CE60-44D2-AB1B-1D315ADE6C91}" srcOrd="1" destOrd="0" presId="urn:microsoft.com/office/officeart/2005/8/layout/hierarchy2"/>
    <dgm:cxn modelId="{543739A2-8711-45C7-B2EC-86DE54357470}" type="presOf" srcId="{C10EDB9E-6B30-412C-8D51-AAC3B1D85A3F}" destId="{DA76904A-F698-4119-98FF-C3BA5F4FC4ED}" srcOrd="1" destOrd="0" presId="urn:microsoft.com/office/officeart/2005/8/layout/hierarchy2"/>
    <dgm:cxn modelId="{67D70BA4-ED3B-459F-B5E3-BBAF18D28821}" srcId="{3385C809-8F19-4441-B881-F53B3E086C08}" destId="{BF31BB37-2B6E-4CFC-93C8-4455A80DCE32}" srcOrd="0" destOrd="0" parTransId="{B8BC542F-165B-47CD-87DC-00812DE5922C}" sibTransId="{C45E756C-B3A0-49A5-9970-0F766B9D5FCC}"/>
    <dgm:cxn modelId="{0139F2A5-D4B7-4C2D-BA59-FF784D04F597}" type="presOf" srcId="{E3278642-3BD3-4742-9779-A1343F4EE585}" destId="{CB453908-F4F4-404B-8B30-0B2EFCABAA69}" srcOrd="0" destOrd="0" presId="urn:microsoft.com/office/officeart/2005/8/layout/hierarchy2"/>
    <dgm:cxn modelId="{FCC6DAAD-00CC-44E3-86A9-8F614CFA8787}" type="presOf" srcId="{8AD95C03-F049-4BE4-A11F-B5D34E048B8D}" destId="{435BA42C-4256-43D4-B446-346E5FD3E3F1}" srcOrd="0" destOrd="0" presId="urn:microsoft.com/office/officeart/2005/8/layout/hierarchy2"/>
    <dgm:cxn modelId="{177CA9AE-4EB2-4054-9329-1CF3775B3879}" type="presOf" srcId="{C0FC144E-698A-408B-8768-BD3C3FFD22F9}" destId="{86567328-C056-491A-ABE6-FB15DE662728}" srcOrd="1" destOrd="0" presId="urn:microsoft.com/office/officeart/2005/8/layout/hierarchy2"/>
    <dgm:cxn modelId="{12DC32B0-EE9B-439F-B592-6E48EDA912BC}" type="presOf" srcId="{16AB938B-6B87-4198-A28F-24AECD11D959}" destId="{2C669282-BF65-4996-9BED-9E857DCACBC1}" srcOrd="0" destOrd="0" presId="urn:microsoft.com/office/officeart/2005/8/layout/hierarchy2"/>
    <dgm:cxn modelId="{41D180B0-A926-471C-A6F7-447BAC18FB6D}" type="presOf" srcId="{EFAD25B5-4F87-41EE-A050-5C46FC6E08F8}" destId="{CB85EE90-6F12-4EA1-BDD8-671ADD8AF77D}" srcOrd="0" destOrd="0" presId="urn:microsoft.com/office/officeart/2005/8/layout/hierarchy2"/>
    <dgm:cxn modelId="{6B6C92B0-964F-4124-A832-1BB69BEDF63A}" type="presOf" srcId="{B21887C8-5F4D-45FE-9631-FDB9F8DEE1E2}" destId="{6C98D2A1-ECA2-4642-B9E0-4FD9963F63D6}" srcOrd="1" destOrd="0" presId="urn:microsoft.com/office/officeart/2005/8/layout/hierarchy2"/>
    <dgm:cxn modelId="{9D2AF9B4-8A47-4B2D-949E-0BCEC08795A5}" type="presOf" srcId="{54AEB319-F697-4802-90A5-9A82E68FEBAD}" destId="{9E0D9766-90E6-4AC0-BFF8-DC76DF14ECCE}" srcOrd="0" destOrd="0" presId="urn:microsoft.com/office/officeart/2005/8/layout/hierarchy2"/>
    <dgm:cxn modelId="{EAD514B8-0112-48A5-B07F-33FCE5793BFF}" srcId="{05F59F8F-10B9-4A34-BF47-168327A601C0}" destId="{D06CD037-5946-480B-9761-9BC40FDC1E49}" srcOrd="1" destOrd="0" parTransId="{0CC2A31A-3D99-4A7F-AD3C-3AC5257D04AF}" sibTransId="{864961A8-0952-4407-AB54-4B310D10E74B}"/>
    <dgm:cxn modelId="{EBD299B9-7BAA-420D-BD27-AC68A09097F1}" type="presOf" srcId="{4262D485-3458-4876-B4E7-6C0463E1A4AC}" destId="{D0208040-DEBC-45FE-A573-DA4D33792AC6}" srcOrd="0" destOrd="0" presId="urn:microsoft.com/office/officeart/2005/8/layout/hierarchy2"/>
    <dgm:cxn modelId="{8A4197BC-403D-46AE-A4CB-EEAEE0AE00B6}" type="presOf" srcId="{73AF89E0-3A26-4AE3-9A94-55739AC868B5}" destId="{ED9B0B23-95A5-40A6-9E4C-3866F13E6252}" srcOrd="0" destOrd="0" presId="urn:microsoft.com/office/officeart/2005/8/layout/hierarchy2"/>
    <dgm:cxn modelId="{0D1C2EBE-0622-4E5C-8CE4-A83C72A08D73}" type="presOf" srcId="{D06CD037-5946-480B-9761-9BC40FDC1E49}" destId="{8F960773-05C8-40E5-9D50-AE6CF4585180}" srcOrd="0" destOrd="0" presId="urn:microsoft.com/office/officeart/2005/8/layout/hierarchy2"/>
    <dgm:cxn modelId="{CD834DC0-A532-4A10-8987-0BAD4198F488}" type="presOf" srcId="{80BF8C26-53B0-4B6E-8871-0159A17F13D6}" destId="{6CB5C9B4-E4A2-498F-9AE4-86646437C0F0}" srcOrd="0" destOrd="0" presId="urn:microsoft.com/office/officeart/2005/8/layout/hierarchy2"/>
    <dgm:cxn modelId="{6BDA0CC9-B64D-4E3B-8E07-61596C44652A}" type="presOf" srcId="{047949D5-B882-45C6-A531-3CF4750E9CA1}" destId="{730FBA1C-3CA2-444A-8814-00A7E42DAFB4}" srcOrd="1" destOrd="0" presId="urn:microsoft.com/office/officeart/2005/8/layout/hierarchy2"/>
    <dgm:cxn modelId="{B46734C9-5407-4F0B-AD46-7518D5CF1042}" type="presOf" srcId="{0D0C9213-793C-47CB-8181-90C9C4F314DA}" destId="{9269DB3A-0D45-4140-962C-DC0A16959307}" srcOrd="0" destOrd="0" presId="urn:microsoft.com/office/officeart/2005/8/layout/hierarchy2"/>
    <dgm:cxn modelId="{2D1770CB-802A-4124-BA7E-0CD0AEC37F01}" type="presOf" srcId="{599204D0-DA39-4455-9D8F-94F6648A5B66}" destId="{99E1A51B-67DF-43B2-90D0-A7DB16ACD253}" srcOrd="0" destOrd="0" presId="urn:microsoft.com/office/officeart/2005/8/layout/hierarchy2"/>
    <dgm:cxn modelId="{C6DA25CC-E854-42E6-B13E-40A1C575C549}" srcId="{EFAD25B5-4F87-41EE-A050-5C46FC6E08F8}" destId="{C663DAF1-355B-4957-8D9A-6FD1969C09D3}" srcOrd="0" destOrd="0" parTransId="{C0FC144E-698A-408B-8768-BD3C3FFD22F9}" sibTransId="{72496D1F-893A-49EB-83EC-D5DEFB230127}"/>
    <dgm:cxn modelId="{E39AABCE-9974-4160-B6E5-507741C2CC05}" type="presOf" srcId="{C663DAF1-355B-4957-8D9A-6FD1969C09D3}" destId="{0E24DF9E-77B4-417E-AFF3-0B8B34E94FA5}" srcOrd="0" destOrd="0" presId="urn:microsoft.com/office/officeart/2005/8/layout/hierarchy2"/>
    <dgm:cxn modelId="{F443E2D2-12E3-46C8-97FD-3CFD61A9CBA3}" type="presOf" srcId="{633E463C-FA34-4AD3-A803-A3D6C4B595BA}" destId="{96A5DB2F-8E12-4FC6-BA2F-30876B0D2B4A}" srcOrd="0" destOrd="0" presId="urn:microsoft.com/office/officeart/2005/8/layout/hierarchy2"/>
    <dgm:cxn modelId="{8FDE92D3-E550-4771-B4E9-5B45772B94CC}" srcId="{5796A3CA-7A80-4AE6-B72B-18EF02264A13}" destId="{73AF89E0-3A26-4AE3-9A94-55739AC868B5}" srcOrd="1" destOrd="0" parTransId="{B21887C8-5F4D-45FE-9631-FDB9F8DEE1E2}" sibTransId="{E926F835-C4EA-4FC9-8BFE-8867B39BA928}"/>
    <dgm:cxn modelId="{BF8414D5-BB28-4F13-9D81-43E6C9C4A9BC}" type="presOf" srcId="{20E78AE4-F078-43C9-A5B2-9224CF975F31}" destId="{04677104-3D1D-476A-A92D-41C7A519D524}" srcOrd="0" destOrd="0" presId="urn:microsoft.com/office/officeart/2005/8/layout/hierarchy2"/>
    <dgm:cxn modelId="{AD0D3BD6-91EB-4F16-80B9-087862862B27}" srcId="{E3DE01AD-F2E9-4E15-A40F-B409FB27CD9E}" destId="{80BF8C26-53B0-4B6E-8871-0159A17F13D6}" srcOrd="1" destOrd="0" parTransId="{D7871B86-AA9F-46FD-836F-4D40B2118A0F}" sibTransId="{8146755E-CBC7-4D6C-A533-E7AEB3047EFA}"/>
    <dgm:cxn modelId="{D85CC6D6-3E4F-413F-8FA5-5C16B654B503}" type="presOf" srcId="{D7871B86-AA9F-46FD-836F-4D40B2118A0F}" destId="{E89AB541-A549-4411-8FBC-76E76EC74C62}" srcOrd="1" destOrd="0" presId="urn:microsoft.com/office/officeart/2005/8/layout/hierarchy2"/>
    <dgm:cxn modelId="{CF85DDD7-078A-4418-A9B3-252947CFC71C}" type="presOf" srcId="{3F20D0A0-8AAE-4B4B-81EB-E2CF400AF393}" destId="{61A58328-4060-46B7-98E4-11721D760809}" srcOrd="0" destOrd="0" presId="urn:microsoft.com/office/officeart/2005/8/layout/hierarchy2"/>
    <dgm:cxn modelId="{E69656D8-2276-47CB-BA09-1FDA76D84F9F}" srcId="{05F59F8F-10B9-4A34-BF47-168327A601C0}" destId="{D70AA624-631F-48FB-9450-066712AFEDDB}" srcOrd="2" destOrd="0" parTransId="{75F8AA8C-EE7D-4E62-9A61-4546AFCE8214}" sibTransId="{26C0013A-B82C-4FFD-867C-169B0ECB9B66}"/>
    <dgm:cxn modelId="{D100DAD8-E834-4276-BAA8-BD8F27347577}" srcId="{8AD95C03-F049-4BE4-A11F-B5D34E048B8D}" destId="{0D0C9213-793C-47CB-8181-90C9C4F314DA}" srcOrd="0" destOrd="0" parTransId="{633E463C-FA34-4AD3-A803-A3D6C4B595BA}" sibTransId="{D1E7FC5E-89E5-46D5-AEE0-045D1EEA7823}"/>
    <dgm:cxn modelId="{0570EADA-8430-4289-A98C-8D8071F83BE9}" type="presOf" srcId="{D70AA624-631F-48FB-9450-066712AFEDDB}" destId="{9CD76E1D-2105-4B30-99B2-8DBD3ACDA86C}" srcOrd="0" destOrd="0" presId="urn:microsoft.com/office/officeart/2005/8/layout/hierarchy2"/>
    <dgm:cxn modelId="{0852E7DC-0025-43AE-B2D6-1A143C50070B}" type="presOf" srcId="{F816A1C1-3BBE-431C-900F-AFB00ECE198A}" destId="{3D0E07E7-6519-440A-9B58-E67B6DC8F0A5}" srcOrd="0" destOrd="0" presId="urn:microsoft.com/office/officeart/2005/8/layout/hierarchy2"/>
    <dgm:cxn modelId="{1915F6DC-EFA9-4EF5-BCB1-3AB0B6D3CA22}" srcId="{05F59F8F-10B9-4A34-BF47-168327A601C0}" destId="{E3DE01AD-F2E9-4E15-A40F-B409FB27CD9E}" srcOrd="0" destOrd="0" parTransId="{5D512DE3-F349-43E6-A343-EDC47226DB67}" sibTransId="{67519D83-731E-4923-B5A5-82F63EA1FAA4}"/>
    <dgm:cxn modelId="{C82731DD-C47F-4DED-89DA-46EAF5ACEB0C}" srcId="{E3DE01AD-F2E9-4E15-A40F-B409FB27CD9E}" destId="{1F50475E-66AE-4167-91BB-7DE0BB8510AC}" srcOrd="0" destOrd="0" parTransId="{15294319-C213-4105-8A76-CCED00F3D31C}" sibTransId="{D1CCF84A-AAA7-4817-A328-FD1D7D90401E}"/>
    <dgm:cxn modelId="{E20420DF-3FD8-4CB9-A189-2CD0332FDCE2}" type="presOf" srcId="{BF31BB37-2B6E-4CFC-93C8-4455A80DCE32}" destId="{FF54DAF4-49B8-47F0-9ED4-6F4A43422B3B}" srcOrd="0" destOrd="0" presId="urn:microsoft.com/office/officeart/2005/8/layout/hierarchy2"/>
    <dgm:cxn modelId="{ECE31AE6-85A3-46DF-BD77-FB4A5D7C5C40}" srcId="{95DDD6D7-7C25-4381-A13D-E1BCCF2175F7}" destId="{3F20D0A0-8AAE-4B4B-81EB-E2CF400AF393}" srcOrd="0" destOrd="0" parTransId="{17C4662C-7343-4FC1-85A9-546FE2CE62B3}" sibTransId="{2CF02158-699A-44EE-92D8-86A4BB1F5FE4}"/>
    <dgm:cxn modelId="{F0EFB0E6-CAC9-466E-9100-6535B08574FE}" srcId="{D06CD037-5946-480B-9761-9BC40FDC1E49}" destId="{AFCF7219-8BE7-41C6-A016-A46034D03EE9}" srcOrd="0" destOrd="0" parTransId="{DBCCB8B3-F3C0-4FFF-903A-EDD23A9D18B4}" sibTransId="{40B391A4-A7E7-4ACA-A37C-E3FBA35918FD}"/>
    <dgm:cxn modelId="{DB1770E8-B949-4BC3-8E36-337B313944D5}" type="presOf" srcId="{B8BC542F-165B-47CD-87DC-00812DE5922C}" destId="{BAD71321-10EB-4594-B362-0E7BF996D502}" srcOrd="1" destOrd="0" presId="urn:microsoft.com/office/officeart/2005/8/layout/hierarchy2"/>
    <dgm:cxn modelId="{DD7649E9-6D1A-4A46-9BD4-B7FDDBD122F3}" type="presOf" srcId="{C256736D-057B-4F9A-833D-49BE9E185145}" destId="{49F4B7EC-160E-4F31-8A33-721EC0977283}" srcOrd="1" destOrd="0" presId="urn:microsoft.com/office/officeart/2005/8/layout/hierarchy2"/>
    <dgm:cxn modelId="{209DFFEE-59FE-4D34-8155-BB25A8778B37}" type="presOf" srcId="{B8BC542F-165B-47CD-87DC-00812DE5922C}" destId="{58870B64-A745-4666-BE6D-0C48299A3B67}" srcOrd="0" destOrd="0" presId="urn:microsoft.com/office/officeart/2005/8/layout/hierarchy2"/>
    <dgm:cxn modelId="{F7D78CF1-5CAB-453F-A662-823B8512102D}" type="presOf" srcId="{16AB938B-6B87-4198-A28F-24AECD11D959}" destId="{76AC1855-2E5B-4D88-84B9-2E81A2CBB797}" srcOrd="1" destOrd="0" presId="urn:microsoft.com/office/officeart/2005/8/layout/hierarchy2"/>
    <dgm:cxn modelId="{606FBBF4-653F-4597-A8A5-87CAD63E5892}" srcId="{AFCF7219-8BE7-41C6-A016-A46034D03EE9}" destId="{599204D0-DA39-4455-9D8F-94F6648A5B66}" srcOrd="0" destOrd="0" parTransId="{4C1C3C15-BF4F-4813-BA23-9D60DA20B4EF}" sibTransId="{28609A3E-FEB4-4783-8451-003ED0CA1248}"/>
    <dgm:cxn modelId="{5A9BFEF5-DBC1-46C8-973F-39711CB483E3}" type="presOf" srcId="{14BE46F1-EAE7-4FF0-88D9-08E28DC7E720}" destId="{AE4F23BC-4BB0-4467-AB38-78313BD0DFF3}" srcOrd="0" destOrd="0" presId="urn:microsoft.com/office/officeart/2005/8/layout/hierarchy2"/>
    <dgm:cxn modelId="{1BFA55F8-CABD-4C4F-A1BC-F85B7AA3AC18}" srcId="{6553ECEB-B166-4C0B-A4BE-FE8A3FA455F2}" destId="{6996A914-8F9A-49EC-97BD-BABE2B4D507A}" srcOrd="0" destOrd="0" parTransId="{16AB938B-6B87-4198-A28F-24AECD11D959}" sibTransId="{F39A5355-6CEA-4AF0-85E9-DB84F1039A3F}"/>
    <dgm:cxn modelId="{959AEBF9-9397-4BAF-B598-FCFD2F6A7522}" srcId="{8AD95C03-F049-4BE4-A11F-B5D34E048B8D}" destId="{36B7DDC0-4EC5-4243-B5C8-063EA7BE3CDB}" srcOrd="1" destOrd="0" parTransId="{9E904221-DED6-4322-BE7C-4E31C51DA7D3}" sibTransId="{83579B5E-5C82-4842-99CB-71F3EABD53F4}"/>
    <dgm:cxn modelId="{C26E2BFA-F282-4810-A41B-34A557F3E080}" type="presOf" srcId="{5796A3CA-7A80-4AE6-B72B-18EF02264A13}" destId="{1329F100-3F2F-45C6-ADA5-80F329EE7B95}" srcOrd="0" destOrd="0" presId="urn:microsoft.com/office/officeart/2005/8/layout/hierarchy2"/>
    <dgm:cxn modelId="{1722DEFC-7E53-41CA-977B-F2F72E0D700C}" type="presOf" srcId="{C256736D-057B-4F9A-833D-49BE9E185145}" destId="{63E1D2F7-3622-426F-B00B-40D358DD72EA}" srcOrd="0" destOrd="0" presId="urn:microsoft.com/office/officeart/2005/8/layout/hierarchy2"/>
    <dgm:cxn modelId="{0EB621FD-A483-40BB-8CE9-9BFAB70816FD}" type="presOf" srcId="{320D102C-618B-4CD4-9D2D-7EACCA79526F}" destId="{17CCE3AF-BA8B-44B2-B74B-9B8DC9D560C9}" srcOrd="1" destOrd="0" presId="urn:microsoft.com/office/officeart/2005/8/layout/hierarchy2"/>
    <dgm:cxn modelId="{E7C4A9F9-1590-4D55-B908-BA241D141D5C}" type="presParOf" srcId="{B11BB45A-60A7-4D96-9DF2-E5B906A7D6A5}" destId="{ADFE6C48-5AA4-46F8-AAE6-52048EEABFEB}" srcOrd="0" destOrd="0" presId="urn:microsoft.com/office/officeart/2005/8/layout/hierarchy2"/>
    <dgm:cxn modelId="{4658D6BC-AF9B-4D27-BD12-E06294423B02}" type="presParOf" srcId="{ADFE6C48-5AA4-46F8-AAE6-52048EEABFEB}" destId="{544F57F0-F56E-41DB-A14F-4241B05F1308}" srcOrd="0" destOrd="0" presId="urn:microsoft.com/office/officeart/2005/8/layout/hierarchy2"/>
    <dgm:cxn modelId="{999B836E-8481-4535-8F63-940DEF63E37D}" type="presParOf" srcId="{ADFE6C48-5AA4-46F8-AAE6-52048EEABFEB}" destId="{2F547D9B-2141-4A37-87CB-CB9B074EBBCF}" srcOrd="1" destOrd="0" presId="urn:microsoft.com/office/officeart/2005/8/layout/hierarchy2"/>
    <dgm:cxn modelId="{BF0BD817-DD70-485D-B6DB-2DB5CADC822A}" type="presParOf" srcId="{2F547D9B-2141-4A37-87CB-CB9B074EBBCF}" destId="{73208D50-B3F5-47DA-8AE0-3BD6BE875DB3}" srcOrd="0" destOrd="0" presId="urn:microsoft.com/office/officeart/2005/8/layout/hierarchy2"/>
    <dgm:cxn modelId="{92C47243-E701-4F50-87EF-458F29E0DB20}" type="presParOf" srcId="{73208D50-B3F5-47DA-8AE0-3BD6BE875DB3}" destId="{E22C8471-D532-400D-93E1-BCAF23DCD55D}" srcOrd="0" destOrd="0" presId="urn:microsoft.com/office/officeart/2005/8/layout/hierarchy2"/>
    <dgm:cxn modelId="{917BFAD5-A01B-4C24-B44A-744A960BA7DC}" type="presParOf" srcId="{2F547D9B-2141-4A37-87CB-CB9B074EBBCF}" destId="{A9FFEEF9-9DEA-4617-9A50-1EA376192DD7}" srcOrd="1" destOrd="0" presId="urn:microsoft.com/office/officeart/2005/8/layout/hierarchy2"/>
    <dgm:cxn modelId="{D1BB9209-D771-4B90-AE24-38E95F296E37}" type="presParOf" srcId="{A9FFEEF9-9DEA-4617-9A50-1EA376192DD7}" destId="{8FEA4F42-CE24-4C9E-95D6-9DD933930629}" srcOrd="0" destOrd="0" presId="urn:microsoft.com/office/officeart/2005/8/layout/hierarchy2"/>
    <dgm:cxn modelId="{07A27D48-F107-4E24-AE7F-6153A263C386}" type="presParOf" srcId="{A9FFEEF9-9DEA-4617-9A50-1EA376192DD7}" destId="{77B4FB52-B8A3-4828-BC2D-E3F27DEFF802}" srcOrd="1" destOrd="0" presId="urn:microsoft.com/office/officeart/2005/8/layout/hierarchy2"/>
    <dgm:cxn modelId="{BBFF6458-B879-4FDE-B7BA-DF1E97C83A53}" type="presParOf" srcId="{77B4FB52-B8A3-4828-BC2D-E3F27DEFF802}" destId="{63E1D2F7-3622-426F-B00B-40D358DD72EA}" srcOrd="0" destOrd="0" presId="urn:microsoft.com/office/officeart/2005/8/layout/hierarchy2"/>
    <dgm:cxn modelId="{6B064DAB-13F4-4C0B-AA21-0534BB682898}" type="presParOf" srcId="{63E1D2F7-3622-426F-B00B-40D358DD72EA}" destId="{49F4B7EC-160E-4F31-8A33-721EC0977283}" srcOrd="0" destOrd="0" presId="urn:microsoft.com/office/officeart/2005/8/layout/hierarchy2"/>
    <dgm:cxn modelId="{1C1AE3F7-9B77-46B8-AD47-D6D0873E6EEE}" type="presParOf" srcId="{77B4FB52-B8A3-4828-BC2D-E3F27DEFF802}" destId="{29CF374C-FCBB-4296-9E46-728737911816}" srcOrd="1" destOrd="0" presId="urn:microsoft.com/office/officeart/2005/8/layout/hierarchy2"/>
    <dgm:cxn modelId="{E136B57F-232E-4E5D-A60D-E343A3B3A8EE}" type="presParOf" srcId="{29CF374C-FCBB-4296-9E46-728737911816}" destId="{1329F100-3F2F-45C6-ADA5-80F329EE7B95}" srcOrd="0" destOrd="0" presId="urn:microsoft.com/office/officeart/2005/8/layout/hierarchy2"/>
    <dgm:cxn modelId="{ECEB5678-3A93-429E-B6ED-E545B6173E1F}" type="presParOf" srcId="{29CF374C-FCBB-4296-9E46-728737911816}" destId="{30DA31B8-AADD-4A6E-95CA-E78B743891C2}" srcOrd="1" destOrd="0" presId="urn:microsoft.com/office/officeart/2005/8/layout/hierarchy2"/>
    <dgm:cxn modelId="{8922A4B4-7F6D-42DA-9836-6C4FA6307D58}" type="presParOf" srcId="{30DA31B8-AADD-4A6E-95CA-E78B743891C2}" destId="{3E4DABDD-11FA-4883-B71A-4D7863874182}" srcOrd="0" destOrd="0" presId="urn:microsoft.com/office/officeart/2005/8/layout/hierarchy2"/>
    <dgm:cxn modelId="{40162A67-03DF-458D-96F8-B5CDF421D579}" type="presParOf" srcId="{3E4DABDD-11FA-4883-B71A-4D7863874182}" destId="{661B6382-1215-4CDA-B6FD-823A2B158615}" srcOrd="0" destOrd="0" presId="urn:microsoft.com/office/officeart/2005/8/layout/hierarchy2"/>
    <dgm:cxn modelId="{D0FB9E46-E8AE-4593-A5D0-5B4E407F6340}" type="presParOf" srcId="{30DA31B8-AADD-4A6E-95CA-E78B743891C2}" destId="{6A153F93-EC4F-4F9F-8585-2CE71D7CC55D}" srcOrd="1" destOrd="0" presId="urn:microsoft.com/office/officeart/2005/8/layout/hierarchy2"/>
    <dgm:cxn modelId="{F610EE66-5692-4F0E-9F0E-D7A19A9D391D}" type="presParOf" srcId="{6A153F93-EC4F-4F9F-8585-2CE71D7CC55D}" destId="{FF988D66-45D5-48BB-A088-A87B1919C71B}" srcOrd="0" destOrd="0" presId="urn:microsoft.com/office/officeart/2005/8/layout/hierarchy2"/>
    <dgm:cxn modelId="{D35238BB-6808-423F-9C93-D2EDBF79026D}" type="presParOf" srcId="{6A153F93-EC4F-4F9F-8585-2CE71D7CC55D}" destId="{D809FF20-762D-4FBE-AED9-2D804D71E401}" srcOrd="1" destOrd="0" presId="urn:microsoft.com/office/officeart/2005/8/layout/hierarchy2"/>
    <dgm:cxn modelId="{C7AF87B5-3453-465A-B310-13CE9C5FA123}" type="presParOf" srcId="{D809FF20-762D-4FBE-AED9-2D804D71E401}" destId="{E0CBCC62-B21E-45F6-A570-248669703D4A}" srcOrd="0" destOrd="0" presId="urn:microsoft.com/office/officeart/2005/8/layout/hierarchy2"/>
    <dgm:cxn modelId="{FFEE37B0-D1DE-418E-B4C5-11E75C3AB420}" type="presParOf" srcId="{E0CBCC62-B21E-45F6-A570-248669703D4A}" destId="{73C7C948-1CA5-45A1-B4EA-E75E0017651B}" srcOrd="0" destOrd="0" presId="urn:microsoft.com/office/officeart/2005/8/layout/hierarchy2"/>
    <dgm:cxn modelId="{FADC5649-C22E-4ABD-835B-294FEB86DAB3}" type="presParOf" srcId="{D809FF20-762D-4FBE-AED9-2D804D71E401}" destId="{E6D67B4D-D5FD-407C-9AD9-63E072725994}" srcOrd="1" destOrd="0" presId="urn:microsoft.com/office/officeart/2005/8/layout/hierarchy2"/>
    <dgm:cxn modelId="{8DCBA0FF-4D2B-48EC-9D4F-79591DB6B091}" type="presParOf" srcId="{E6D67B4D-D5FD-407C-9AD9-63E072725994}" destId="{435BA42C-4256-43D4-B446-346E5FD3E3F1}" srcOrd="0" destOrd="0" presId="urn:microsoft.com/office/officeart/2005/8/layout/hierarchy2"/>
    <dgm:cxn modelId="{F63826A8-3907-4F98-9359-19F0CB8F7D1C}" type="presParOf" srcId="{E6D67B4D-D5FD-407C-9AD9-63E072725994}" destId="{882202B0-2B4B-4C87-B689-FBD502322250}" srcOrd="1" destOrd="0" presId="urn:microsoft.com/office/officeart/2005/8/layout/hierarchy2"/>
    <dgm:cxn modelId="{91674E17-6B28-4229-A0F3-E5896C537D74}" type="presParOf" srcId="{882202B0-2B4B-4C87-B689-FBD502322250}" destId="{96A5DB2F-8E12-4FC6-BA2F-30876B0D2B4A}" srcOrd="0" destOrd="0" presId="urn:microsoft.com/office/officeart/2005/8/layout/hierarchy2"/>
    <dgm:cxn modelId="{20E875F6-A11D-43AE-90FD-3EEC25BCFA35}" type="presParOf" srcId="{96A5DB2F-8E12-4FC6-BA2F-30876B0D2B4A}" destId="{ACBE4054-CD8D-4396-AFAF-6AB286569D7E}" srcOrd="0" destOrd="0" presId="urn:microsoft.com/office/officeart/2005/8/layout/hierarchy2"/>
    <dgm:cxn modelId="{E85C199C-5B32-40C3-9FAC-54953F28B081}" type="presParOf" srcId="{882202B0-2B4B-4C87-B689-FBD502322250}" destId="{89892C6C-45E0-45C9-9D94-CDA98F1D2D95}" srcOrd="1" destOrd="0" presId="urn:microsoft.com/office/officeart/2005/8/layout/hierarchy2"/>
    <dgm:cxn modelId="{064DEF54-057F-45DB-ADDB-8EEFB1F86B11}" type="presParOf" srcId="{89892C6C-45E0-45C9-9D94-CDA98F1D2D95}" destId="{9269DB3A-0D45-4140-962C-DC0A16959307}" srcOrd="0" destOrd="0" presId="urn:microsoft.com/office/officeart/2005/8/layout/hierarchy2"/>
    <dgm:cxn modelId="{A6A3F716-4B2B-4007-80B8-CFC1F9AC2C81}" type="presParOf" srcId="{89892C6C-45E0-45C9-9D94-CDA98F1D2D95}" destId="{F9EAD3C9-36F7-4D07-8633-01CDE9E32A4B}" srcOrd="1" destOrd="0" presId="urn:microsoft.com/office/officeart/2005/8/layout/hierarchy2"/>
    <dgm:cxn modelId="{D2E351EF-539B-449B-A188-B03E5DA08F57}" type="presParOf" srcId="{882202B0-2B4B-4C87-B689-FBD502322250}" destId="{5E6C521F-90DE-425C-9A5B-8A2537024896}" srcOrd="2" destOrd="0" presId="urn:microsoft.com/office/officeart/2005/8/layout/hierarchy2"/>
    <dgm:cxn modelId="{AD136071-AE62-4F18-B47C-08314654962A}" type="presParOf" srcId="{5E6C521F-90DE-425C-9A5B-8A2537024896}" destId="{EC0A3E2A-698A-45E2-98AE-D008D87DC6F0}" srcOrd="0" destOrd="0" presId="urn:microsoft.com/office/officeart/2005/8/layout/hierarchy2"/>
    <dgm:cxn modelId="{3F185A12-1578-4392-88B8-3C85312D2946}" type="presParOf" srcId="{882202B0-2B4B-4C87-B689-FBD502322250}" destId="{44C97AE0-1FAB-495C-A5A7-F1170A99F24D}" srcOrd="3" destOrd="0" presId="urn:microsoft.com/office/officeart/2005/8/layout/hierarchy2"/>
    <dgm:cxn modelId="{08D0FED8-F1FA-484B-9199-9F95DA873FD3}" type="presParOf" srcId="{44C97AE0-1FAB-495C-A5A7-F1170A99F24D}" destId="{70A2BBE4-A2B7-4670-8893-21C72A5FF5E6}" srcOrd="0" destOrd="0" presId="urn:microsoft.com/office/officeart/2005/8/layout/hierarchy2"/>
    <dgm:cxn modelId="{E6994F31-9E15-475E-8F35-3359B8CDB384}" type="presParOf" srcId="{44C97AE0-1FAB-495C-A5A7-F1170A99F24D}" destId="{863A45ED-7327-4CD6-A84C-1758D8CF2995}" srcOrd="1" destOrd="0" presId="urn:microsoft.com/office/officeart/2005/8/layout/hierarchy2"/>
    <dgm:cxn modelId="{D72E6F50-4A77-44D7-BB6C-1F57860EA31A}" type="presParOf" srcId="{30DA31B8-AADD-4A6E-95CA-E78B743891C2}" destId="{FA9DEC6A-C529-457C-B261-671F2D3C5FC8}" srcOrd="2" destOrd="0" presId="urn:microsoft.com/office/officeart/2005/8/layout/hierarchy2"/>
    <dgm:cxn modelId="{FAEFA0B6-9D32-4C33-9DB6-A366C12C02AD}" type="presParOf" srcId="{FA9DEC6A-C529-457C-B261-671F2D3C5FC8}" destId="{6C98D2A1-ECA2-4642-B9E0-4FD9963F63D6}" srcOrd="0" destOrd="0" presId="urn:microsoft.com/office/officeart/2005/8/layout/hierarchy2"/>
    <dgm:cxn modelId="{741FB0A3-B880-4F93-A2D7-EF2D8B689E7B}" type="presParOf" srcId="{30DA31B8-AADD-4A6E-95CA-E78B743891C2}" destId="{6E204ED9-B086-4017-87ED-A605E8EE3D4C}" srcOrd="3" destOrd="0" presId="urn:microsoft.com/office/officeart/2005/8/layout/hierarchy2"/>
    <dgm:cxn modelId="{AFD45301-9A69-4591-9C4C-0D307E545305}" type="presParOf" srcId="{6E204ED9-B086-4017-87ED-A605E8EE3D4C}" destId="{ED9B0B23-95A5-40A6-9E4C-3866F13E6252}" srcOrd="0" destOrd="0" presId="urn:microsoft.com/office/officeart/2005/8/layout/hierarchy2"/>
    <dgm:cxn modelId="{D6549433-0C60-4B9C-9063-3EEE87636C8A}" type="presParOf" srcId="{6E204ED9-B086-4017-87ED-A605E8EE3D4C}" destId="{4F29C022-B676-4BEA-878F-4A9B96E97BF6}" srcOrd="1" destOrd="0" presId="urn:microsoft.com/office/officeart/2005/8/layout/hierarchy2"/>
    <dgm:cxn modelId="{3BD4F531-2B0B-4D4C-8DF9-EE46DD655BFC}" type="presParOf" srcId="{2F547D9B-2141-4A37-87CB-CB9B074EBBCF}" destId="{7F7A9D29-CB99-43EA-B92B-F00311D80BEE}" srcOrd="2" destOrd="0" presId="urn:microsoft.com/office/officeart/2005/8/layout/hierarchy2"/>
    <dgm:cxn modelId="{E943E35D-4CD0-4A85-B3C3-D9021D25DE8A}" type="presParOf" srcId="{7F7A9D29-CB99-43EA-B92B-F00311D80BEE}" destId="{E89AB541-A549-4411-8FBC-76E76EC74C62}" srcOrd="0" destOrd="0" presId="urn:microsoft.com/office/officeart/2005/8/layout/hierarchy2"/>
    <dgm:cxn modelId="{B0FDC16A-3F57-4F71-9DCE-FC24A8A15E07}" type="presParOf" srcId="{2F547D9B-2141-4A37-87CB-CB9B074EBBCF}" destId="{39F4A24A-BC14-4A14-A1C5-553DDC0CA103}" srcOrd="3" destOrd="0" presId="urn:microsoft.com/office/officeart/2005/8/layout/hierarchy2"/>
    <dgm:cxn modelId="{DE8458A1-7FF6-40BD-8328-5EFDF2CC7BC5}" type="presParOf" srcId="{39F4A24A-BC14-4A14-A1C5-553DDC0CA103}" destId="{6CB5C9B4-E4A2-498F-9AE4-86646437C0F0}" srcOrd="0" destOrd="0" presId="urn:microsoft.com/office/officeart/2005/8/layout/hierarchy2"/>
    <dgm:cxn modelId="{76F3ECCF-B861-44D3-927B-B4169F606885}" type="presParOf" srcId="{39F4A24A-BC14-4A14-A1C5-553DDC0CA103}" destId="{B7D1F0C2-CB77-47D9-BA0C-CFC2A648D9DB}" srcOrd="1" destOrd="0" presId="urn:microsoft.com/office/officeart/2005/8/layout/hierarchy2"/>
    <dgm:cxn modelId="{072838A7-1B68-4BE5-AD66-8CF85D2294F8}" type="presParOf" srcId="{B7D1F0C2-CB77-47D9-BA0C-CFC2A648D9DB}" destId="{AE4F23BC-4BB0-4467-AB38-78313BD0DFF3}" srcOrd="0" destOrd="0" presId="urn:microsoft.com/office/officeart/2005/8/layout/hierarchy2"/>
    <dgm:cxn modelId="{5341812C-FEB0-4905-8E6F-83D9E0B447EB}" type="presParOf" srcId="{AE4F23BC-4BB0-4467-AB38-78313BD0DFF3}" destId="{3929D4D4-5AAA-4B50-ADB2-F0DA39886825}" srcOrd="0" destOrd="0" presId="urn:microsoft.com/office/officeart/2005/8/layout/hierarchy2"/>
    <dgm:cxn modelId="{AC52F833-A873-43B1-B760-501A20E5E8CE}" type="presParOf" srcId="{B7D1F0C2-CB77-47D9-BA0C-CFC2A648D9DB}" destId="{83F07B69-7E3A-4F26-9355-1028F8048063}" srcOrd="1" destOrd="0" presId="urn:microsoft.com/office/officeart/2005/8/layout/hierarchy2"/>
    <dgm:cxn modelId="{ED4AD743-802A-4365-A572-D0882449259F}" type="presParOf" srcId="{83F07B69-7E3A-4F26-9355-1028F8048063}" destId="{3D0E07E7-6519-440A-9B58-E67B6DC8F0A5}" srcOrd="0" destOrd="0" presId="urn:microsoft.com/office/officeart/2005/8/layout/hierarchy2"/>
    <dgm:cxn modelId="{77779558-60E4-48BB-9900-7B8CEDC0511F}" type="presParOf" srcId="{83F07B69-7E3A-4F26-9355-1028F8048063}" destId="{B75C26B9-2F88-4543-9CB3-02AFFD375259}" srcOrd="1" destOrd="0" presId="urn:microsoft.com/office/officeart/2005/8/layout/hierarchy2"/>
    <dgm:cxn modelId="{294EA255-168C-4850-A523-0990819EEC38}" type="presParOf" srcId="{B11BB45A-60A7-4D96-9DF2-E5B906A7D6A5}" destId="{FEA1B8F1-C9C6-4004-BF8F-FD804C754C95}" srcOrd="1" destOrd="0" presId="urn:microsoft.com/office/officeart/2005/8/layout/hierarchy2"/>
    <dgm:cxn modelId="{E1570776-B2B5-4912-BC87-FB7685522923}" type="presParOf" srcId="{FEA1B8F1-C9C6-4004-BF8F-FD804C754C95}" destId="{8F960773-05C8-40E5-9D50-AE6CF4585180}" srcOrd="0" destOrd="0" presId="urn:microsoft.com/office/officeart/2005/8/layout/hierarchy2"/>
    <dgm:cxn modelId="{E9510576-43E1-4F2B-83E4-A7CE13D1624A}" type="presParOf" srcId="{FEA1B8F1-C9C6-4004-BF8F-FD804C754C95}" destId="{E8E5F8EA-16FE-4978-950B-EFDFA5B2E7A1}" srcOrd="1" destOrd="0" presId="urn:microsoft.com/office/officeart/2005/8/layout/hierarchy2"/>
    <dgm:cxn modelId="{06B355AF-B6BA-4CE9-A840-A6D535F9FAA4}" type="presParOf" srcId="{E8E5F8EA-16FE-4978-950B-EFDFA5B2E7A1}" destId="{142EC75D-9B08-40F4-8613-E1FCDDDAF2A5}" srcOrd="0" destOrd="0" presId="urn:microsoft.com/office/officeart/2005/8/layout/hierarchy2"/>
    <dgm:cxn modelId="{641ADA1D-0312-497E-A0E8-407885F5334D}" type="presParOf" srcId="{142EC75D-9B08-40F4-8613-E1FCDDDAF2A5}" destId="{E0E9ABFF-0565-4C7A-B58A-BF808EDD38B2}" srcOrd="0" destOrd="0" presId="urn:microsoft.com/office/officeart/2005/8/layout/hierarchy2"/>
    <dgm:cxn modelId="{23C6E907-7B24-4C22-A278-BAFEEBAF9F7D}" type="presParOf" srcId="{E8E5F8EA-16FE-4978-950B-EFDFA5B2E7A1}" destId="{32A7D85C-175B-4898-B21D-1B65149D47B4}" srcOrd="1" destOrd="0" presId="urn:microsoft.com/office/officeart/2005/8/layout/hierarchy2"/>
    <dgm:cxn modelId="{D682F6B3-EE89-4B94-BB8E-44E08EC75117}" type="presParOf" srcId="{32A7D85C-175B-4898-B21D-1B65149D47B4}" destId="{6B1D4A83-6954-4BF1-820E-0978B848912F}" srcOrd="0" destOrd="0" presId="urn:microsoft.com/office/officeart/2005/8/layout/hierarchy2"/>
    <dgm:cxn modelId="{85DB2E96-7999-4014-AFBC-83CE9351422C}" type="presParOf" srcId="{32A7D85C-175B-4898-B21D-1B65149D47B4}" destId="{9055AE43-BEDC-4990-9B51-96A14193FF76}" srcOrd="1" destOrd="0" presId="urn:microsoft.com/office/officeart/2005/8/layout/hierarchy2"/>
    <dgm:cxn modelId="{18CAF5D8-F986-4228-B5B8-F305A2FD42E1}" type="presParOf" srcId="{9055AE43-BEDC-4990-9B51-96A14193FF76}" destId="{2F56869D-ECCA-406D-84B6-7C4C2C42C2A9}" srcOrd="0" destOrd="0" presId="urn:microsoft.com/office/officeart/2005/8/layout/hierarchy2"/>
    <dgm:cxn modelId="{5E85AD57-2973-49A5-AD5E-563246318255}" type="presParOf" srcId="{2F56869D-ECCA-406D-84B6-7C4C2C42C2A9}" destId="{8127313C-B18C-4175-9F32-C42541F79C25}" srcOrd="0" destOrd="0" presId="urn:microsoft.com/office/officeart/2005/8/layout/hierarchy2"/>
    <dgm:cxn modelId="{70187841-80D7-442E-A3CC-323BC43886EA}" type="presParOf" srcId="{9055AE43-BEDC-4990-9B51-96A14193FF76}" destId="{FF8F2923-3106-4503-A7B8-EA0145634944}" srcOrd="1" destOrd="0" presId="urn:microsoft.com/office/officeart/2005/8/layout/hierarchy2"/>
    <dgm:cxn modelId="{E14AB94E-56DF-4EDE-9562-081C417D65E9}" type="presParOf" srcId="{FF8F2923-3106-4503-A7B8-EA0145634944}" destId="{99E1A51B-67DF-43B2-90D0-A7DB16ACD253}" srcOrd="0" destOrd="0" presId="urn:microsoft.com/office/officeart/2005/8/layout/hierarchy2"/>
    <dgm:cxn modelId="{6EF943D8-069B-49C6-B6A6-35420DC00D0A}" type="presParOf" srcId="{FF8F2923-3106-4503-A7B8-EA0145634944}" destId="{557FC5A5-A000-4C8B-BECA-837BAF4E6BB7}" srcOrd="1" destOrd="0" presId="urn:microsoft.com/office/officeart/2005/8/layout/hierarchy2"/>
    <dgm:cxn modelId="{738EAE95-F695-40A3-8D18-B483E6A74F1C}" type="presParOf" srcId="{557FC5A5-A000-4C8B-BECA-837BAF4E6BB7}" destId="{496ED546-B6E9-4F2D-8796-BE3B24190D55}" srcOrd="0" destOrd="0" presId="urn:microsoft.com/office/officeart/2005/8/layout/hierarchy2"/>
    <dgm:cxn modelId="{050557F5-5147-4146-82E9-DCD38E7719C8}" type="presParOf" srcId="{496ED546-B6E9-4F2D-8796-BE3B24190D55}" destId="{17CCE3AF-BA8B-44B2-B74B-9B8DC9D560C9}" srcOrd="0" destOrd="0" presId="urn:microsoft.com/office/officeart/2005/8/layout/hierarchy2"/>
    <dgm:cxn modelId="{4BB9018C-FFE0-4EF2-AE4D-81CE535D809B}" type="presParOf" srcId="{557FC5A5-A000-4C8B-BECA-837BAF4E6BB7}" destId="{E30684F8-E617-4398-8791-ABEA22B870F3}" srcOrd="1" destOrd="0" presId="urn:microsoft.com/office/officeart/2005/8/layout/hierarchy2"/>
    <dgm:cxn modelId="{FD9090F7-3315-4A91-B734-F5443B8F4EC1}" type="presParOf" srcId="{E30684F8-E617-4398-8791-ABEA22B870F3}" destId="{CB85EE90-6F12-4EA1-BDD8-671ADD8AF77D}" srcOrd="0" destOrd="0" presId="urn:microsoft.com/office/officeart/2005/8/layout/hierarchy2"/>
    <dgm:cxn modelId="{6FF6791D-A0C2-41F7-A858-4775DBDC0E84}" type="presParOf" srcId="{E30684F8-E617-4398-8791-ABEA22B870F3}" destId="{FA98D8A8-710D-459E-B94F-E026E57A65C8}" srcOrd="1" destOrd="0" presId="urn:microsoft.com/office/officeart/2005/8/layout/hierarchy2"/>
    <dgm:cxn modelId="{D155E04A-2D45-4503-B625-1F80FDAB339D}" type="presParOf" srcId="{FA98D8A8-710D-459E-B94F-E026E57A65C8}" destId="{8B52AF40-07EA-466A-A6EE-8AF9A39FEE66}" srcOrd="0" destOrd="0" presId="urn:microsoft.com/office/officeart/2005/8/layout/hierarchy2"/>
    <dgm:cxn modelId="{36A6AF11-7284-4624-B427-94A8D3A8757D}" type="presParOf" srcId="{8B52AF40-07EA-466A-A6EE-8AF9A39FEE66}" destId="{86567328-C056-491A-ABE6-FB15DE662728}" srcOrd="0" destOrd="0" presId="urn:microsoft.com/office/officeart/2005/8/layout/hierarchy2"/>
    <dgm:cxn modelId="{D607502E-552B-47A2-95CC-DA5E6D3DC2A3}" type="presParOf" srcId="{FA98D8A8-710D-459E-B94F-E026E57A65C8}" destId="{0982070D-7E33-40E7-BFBE-5E81191A7D91}" srcOrd="1" destOrd="0" presId="urn:microsoft.com/office/officeart/2005/8/layout/hierarchy2"/>
    <dgm:cxn modelId="{4559D6B3-4112-4A49-BE01-78269DDFF23D}" type="presParOf" srcId="{0982070D-7E33-40E7-BFBE-5E81191A7D91}" destId="{0E24DF9E-77B4-417E-AFF3-0B8B34E94FA5}" srcOrd="0" destOrd="0" presId="urn:microsoft.com/office/officeart/2005/8/layout/hierarchy2"/>
    <dgm:cxn modelId="{EE8E58ED-624C-4257-96DB-8FB7635357CD}" type="presParOf" srcId="{0982070D-7E33-40E7-BFBE-5E81191A7D91}" destId="{93E0EC71-F34B-461F-B5F9-757959F0A605}" srcOrd="1" destOrd="0" presId="urn:microsoft.com/office/officeart/2005/8/layout/hierarchy2"/>
    <dgm:cxn modelId="{57A555E3-3147-4A06-9CEF-75BF9C8533C7}" type="presParOf" srcId="{9055AE43-BEDC-4990-9B51-96A14193FF76}" destId="{84B9718A-2004-407E-83E6-A2F66E9A0162}" srcOrd="2" destOrd="0" presId="urn:microsoft.com/office/officeart/2005/8/layout/hierarchy2"/>
    <dgm:cxn modelId="{7B7BB623-5B0C-448E-9B68-9C6C67E1D143}" type="presParOf" srcId="{84B9718A-2004-407E-83E6-A2F66E9A0162}" destId="{730FBA1C-3CA2-444A-8814-00A7E42DAFB4}" srcOrd="0" destOrd="0" presId="urn:microsoft.com/office/officeart/2005/8/layout/hierarchy2"/>
    <dgm:cxn modelId="{B869E1BE-B7F7-4642-B9BE-408EC9A97AA9}" type="presParOf" srcId="{9055AE43-BEDC-4990-9B51-96A14193FF76}" destId="{0219F579-700B-461C-B40F-8A85337EDC97}" srcOrd="3" destOrd="0" presId="urn:microsoft.com/office/officeart/2005/8/layout/hierarchy2"/>
    <dgm:cxn modelId="{F02FF9FA-4BFF-4973-9A90-8ADAD0A2E32F}" type="presParOf" srcId="{0219F579-700B-461C-B40F-8A85337EDC97}" destId="{9E0D9766-90E6-4AC0-BFF8-DC76DF14ECCE}" srcOrd="0" destOrd="0" presId="urn:microsoft.com/office/officeart/2005/8/layout/hierarchy2"/>
    <dgm:cxn modelId="{5FE0CF60-87C1-4349-9550-3883D0B3AB3C}" type="presParOf" srcId="{0219F579-700B-461C-B40F-8A85337EDC97}" destId="{4A8A9726-4F03-4F8E-BBAE-1372436B8773}" srcOrd="1" destOrd="0" presId="urn:microsoft.com/office/officeart/2005/8/layout/hierarchy2"/>
    <dgm:cxn modelId="{0186E822-09CF-401E-9517-40CBD9348BAD}" type="presParOf" srcId="{4A8A9726-4F03-4F8E-BBAE-1372436B8773}" destId="{BE947B4E-9333-423A-9473-712C351B4FD5}" srcOrd="0" destOrd="0" presId="urn:microsoft.com/office/officeart/2005/8/layout/hierarchy2"/>
    <dgm:cxn modelId="{66299672-0E32-4A26-BB15-D99252B1142A}" type="presParOf" srcId="{BE947B4E-9333-423A-9473-712C351B4FD5}" destId="{DA76904A-F698-4119-98FF-C3BA5F4FC4ED}" srcOrd="0" destOrd="0" presId="urn:microsoft.com/office/officeart/2005/8/layout/hierarchy2"/>
    <dgm:cxn modelId="{9C0D9C2F-317F-4458-9376-F047C4395FE8}" type="presParOf" srcId="{4A8A9726-4F03-4F8E-BBAE-1372436B8773}" destId="{1A5EFD78-1422-4BF9-B9FC-3555BD33BD3A}" srcOrd="1" destOrd="0" presId="urn:microsoft.com/office/officeart/2005/8/layout/hierarchy2"/>
    <dgm:cxn modelId="{2E0F9D69-7422-42FF-BC5D-ECFB70578112}" type="presParOf" srcId="{1A5EFD78-1422-4BF9-B9FC-3555BD33BD3A}" destId="{CB453908-F4F4-404B-8B30-0B2EFCABAA69}" srcOrd="0" destOrd="0" presId="urn:microsoft.com/office/officeart/2005/8/layout/hierarchy2"/>
    <dgm:cxn modelId="{AD9DAF63-D2DC-43F3-85BA-27A7D9131A00}" type="presParOf" srcId="{1A5EFD78-1422-4BF9-B9FC-3555BD33BD3A}" destId="{56557745-D015-4A68-87DF-7A741B6E91D6}" srcOrd="1" destOrd="0" presId="urn:microsoft.com/office/officeart/2005/8/layout/hierarchy2"/>
    <dgm:cxn modelId="{026997BC-0CCC-4C3C-9E47-FAC9932EDF01}" type="presParOf" srcId="{56557745-D015-4A68-87DF-7A741B6E91D6}" destId="{1C6F1C7F-E390-42DF-8169-DA248FCD98EA}" srcOrd="0" destOrd="0" presId="urn:microsoft.com/office/officeart/2005/8/layout/hierarchy2"/>
    <dgm:cxn modelId="{B6F0015F-1586-4103-B65F-B0F8B90B7A47}" type="presParOf" srcId="{1C6F1C7F-E390-42DF-8169-DA248FCD98EA}" destId="{2D270523-E0EB-4FC0-8433-010782E67084}" srcOrd="0" destOrd="0" presId="urn:microsoft.com/office/officeart/2005/8/layout/hierarchy2"/>
    <dgm:cxn modelId="{07F30FEF-6953-4811-B9A1-BEDCCC8CAE9D}" type="presParOf" srcId="{56557745-D015-4A68-87DF-7A741B6E91D6}" destId="{53ED9A8F-B8DD-4DFD-B131-C51F15053128}" srcOrd="1" destOrd="0" presId="urn:microsoft.com/office/officeart/2005/8/layout/hierarchy2"/>
    <dgm:cxn modelId="{1D872C58-3E0D-4CA6-8F8A-F16533ABD9A2}" type="presParOf" srcId="{53ED9A8F-B8DD-4DFD-B131-C51F15053128}" destId="{C2101E62-A0D4-4188-A2C6-1EF5DCC77C2D}" srcOrd="0" destOrd="0" presId="urn:microsoft.com/office/officeart/2005/8/layout/hierarchy2"/>
    <dgm:cxn modelId="{E2104BD2-057D-4EC7-8E2E-B1985A8109C9}" type="presParOf" srcId="{53ED9A8F-B8DD-4DFD-B131-C51F15053128}" destId="{3256D10B-6E00-4DC1-A554-903C0CA67FB8}" srcOrd="1" destOrd="0" presId="urn:microsoft.com/office/officeart/2005/8/layout/hierarchy2"/>
    <dgm:cxn modelId="{EF037CB3-58E7-48D6-864B-F63D82BE567C}" type="presParOf" srcId="{3256D10B-6E00-4DC1-A554-903C0CA67FB8}" destId="{58870B64-A745-4666-BE6D-0C48299A3B67}" srcOrd="0" destOrd="0" presId="urn:microsoft.com/office/officeart/2005/8/layout/hierarchy2"/>
    <dgm:cxn modelId="{4C5314CB-F39E-429A-9B8D-58B67EA5334C}" type="presParOf" srcId="{58870B64-A745-4666-BE6D-0C48299A3B67}" destId="{BAD71321-10EB-4594-B362-0E7BF996D502}" srcOrd="0" destOrd="0" presId="urn:microsoft.com/office/officeart/2005/8/layout/hierarchy2"/>
    <dgm:cxn modelId="{0454491D-3ED6-4FE9-88A8-A6AED8CB6E78}" type="presParOf" srcId="{3256D10B-6E00-4DC1-A554-903C0CA67FB8}" destId="{0D6B905D-0214-4DB0-985D-F4812549AE8E}" srcOrd="1" destOrd="0" presId="urn:microsoft.com/office/officeart/2005/8/layout/hierarchy2"/>
    <dgm:cxn modelId="{7DFBEE5E-B0FF-404E-978C-4629FD22183C}" type="presParOf" srcId="{0D6B905D-0214-4DB0-985D-F4812549AE8E}" destId="{FF54DAF4-49B8-47F0-9ED4-6F4A43422B3B}" srcOrd="0" destOrd="0" presId="urn:microsoft.com/office/officeart/2005/8/layout/hierarchy2"/>
    <dgm:cxn modelId="{905887C1-042E-44B2-B81A-8B8FC79D54B5}" type="presParOf" srcId="{0D6B905D-0214-4DB0-985D-F4812549AE8E}" destId="{1F0A395B-D039-4613-A287-14B0A25E8DDB}" srcOrd="1" destOrd="0" presId="urn:microsoft.com/office/officeart/2005/8/layout/hierarchy2"/>
    <dgm:cxn modelId="{A47D2BA1-DDDC-456B-86BA-795F095D9B58}" type="presParOf" srcId="{1F0A395B-D039-4613-A287-14B0A25E8DDB}" destId="{D0208040-DEBC-45FE-A573-DA4D33792AC6}" srcOrd="0" destOrd="0" presId="urn:microsoft.com/office/officeart/2005/8/layout/hierarchy2"/>
    <dgm:cxn modelId="{CE9351AA-283F-4810-95A3-EDDF0B658713}" type="presParOf" srcId="{D0208040-DEBC-45FE-A573-DA4D33792AC6}" destId="{145BA10B-CE60-44D2-AB1B-1D315ADE6C91}" srcOrd="0" destOrd="0" presId="urn:microsoft.com/office/officeart/2005/8/layout/hierarchy2"/>
    <dgm:cxn modelId="{5990BF10-8F71-4AE5-8E87-8765C79AB0B0}" type="presParOf" srcId="{1F0A395B-D039-4613-A287-14B0A25E8DDB}" destId="{BA1C9C97-A262-45B5-B709-1BB59BC1AD82}" srcOrd="1" destOrd="0" presId="urn:microsoft.com/office/officeart/2005/8/layout/hierarchy2"/>
    <dgm:cxn modelId="{EB5C4B28-14D6-46FE-AAD8-468946DB8736}" type="presParOf" srcId="{BA1C9C97-A262-45B5-B709-1BB59BC1AD82}" destId="{6218B481-F71A-41D3-A0A6-3BCF0178641B}" srcOrd="0" destOrd="0" presId="urn:microsoft.com/office/officeart/2005/8/layout/hierarchy2"/>
    <dgm:cxn modelId="{365E56E7-7571-4291-9EF0-EB9210B8C3D5}" type="presParOf" srcId="{BA1C9C97-A262-45B5-B709-1BB59BC1AD82}" destId="{47F2B131-C740-4FA4-A7E3-6201C97D0749}" srcOrd="1" destOrd="0" presId="urn:microsoft.com/office/officeart/2005/8/layout/hierarchy2"/>
    <dgm:cxn modelId="{CC59DB5A-3C3E-435F-BA6F-DC04B1A13C67}" type="presParOf" srcId="{B11BB45A-60A7-4D96-9DF2-E5B906A7D6A5}" destId="{28E42F9F-D73B-47F1-8670-192DDEE481F3}" srcOrd="2" destOrd="0" presId="urn:microsoft.com/office/officeart/2005/8/layout/hierarchy2"/>
    <dgm:cxn modelId="{DB1E2917-C885-42E7-917D-90C8D966DE63}" type="presParOf" srcId="{28E42F9F-D73B-47F1-8670-192DDEE481F3}" destId="{9CD76E1D-2105-4B30-99B2-8DBD3ACDA86C}" srcOrd="0" destOrd="0" presId="urn:microsoft.com/office/officeart/2005/8/layout/hierarchy2"/>
    <dgm:cxn modelId="{0A7F36D1-0169-446A-BCC2-DFF550661C5B}" type="presParOf" srcId="{28E42F9F-D73B-47F1-8670-192DDEE481F3}" destId="{8D0DEAD8-AEB1-42BF-ABF3-3CB35AD9A4A9}" srcOrd="1" destOrd="0" presId="urn:microsoft.com/office/officeart/2005/8/layout/hierarchy2"/>
    <dgm:cxn modelId="{854926C6-FD29-4CB2-9BA6-310F6E1DA6D4}" type="presParOf" srcId="{8D0DEAD8-AEB1-42BF-ABF3-3CB35AD9A4A9}" destId="{04677104-3D1D-476A-A92D-41C7A519D524}" srcOrd="0" destOrd="0" presId="urn:microsoft.com/office/officeart/2005/8/layout/hierarchy2"/>
    <dgm:cxn modelId="{EB467B09-38D3-4E17-A272-B553AED69CEA}" type="presParOf" srcId="{04677104-3D1D-476A-A92D-41C7A519D524}" destId="{B96A88B0-3F83-4725-ADEB-86E7ECC61141}" srcOrd="0" destOrd="0" presId="urn:microsoft.com/office/officeart/2005/8/layout/hierarchy2"/>
    <dgm:cxn modelId="{0E98AFCC-4D96-4149-9D51-CB1AD963C7DB}" type="presParOf" srcId="{8D0DEAD8-AEB1-42BF-ABF3-3CB35AD9A4A9}" destId="{5BF88EE7-DF9A-4DAA-BF95-B6BE8A4978B6}" srcOrd="1" destOrd="0" presId="urn:microsoft.com/office/officeart/2005/8/layout/hierarchy2"/>
    <dgm:cxn modelId="{1BE86239-F4EC-48B5-9FFD-484AC5CBBF85}" type="presParOf" srcId="{5BF88EE7-DF9A-4DAA-BF95-B6BE8A4978B6}" destId="{6EFA2359-7778-44C0-B147-25F01A0DBACC}" srcOrd="0" destOrd="0" presId="urn:microsoft.com/office/officeart/2005/8/layout/hierarchy2"/>
    <dgm:cxn modelId="{53891462-D4B5-4D0B-B246-6C0EB59C8709}" type="presParOf" srcId="{5BF88EE7-DF9A-4DAA-BF95-B6BE8A4978B6}" destId="{BA83AA0D-8C78-4367-82FF-694C17CBD9FE}" srcOrd="1" destOrd="0" presId="urn:microsoft.com/office/officeart/2005/8/layout/hierarchy2"/>
    <dgm:cxn modelId="{28D456A0-A758-4421-AEF0-1D173932EC02}" type="presParOf" srcId="{BA83AA0D-8C78-4367-82FF-694C17CBD9FE}" destId="{2C669282-BF65-4996-9BED-9E857DCACBC1}" srcOrd="0" destOrd="0" presId="urn:microsoft.com/office/officeart/2005/8/layout/hierarchy2"/>
    <dgm:cxn modelId="{8E9BBD15-F96D-4AAD-B131-EC15E021E02F}" type="presParOf" srcId="{2C669282-BF65-4996-9BED-9E857DCACBC1}" destId="{76AC1855-2E5B-4D88-84B9-2E81A2CBB797}" srcOrd="0" destOrd="0" presId="urn:microsoft.com/office/officeart/2005/8/layout/hierarchy2"/>
    <dgm:cxn modelId="{4F3BD763-F0BB-4434-985A-30A39EECC7D5}" type="presParOf" srcId="{BA83AA0D-8C78-4367-82FF-694C17CBD9FE}" destId="{AADBCC15-BC67-4F4D-AE56-4F848FE7C58C}" srcOrd="1" destOrd="0" presId="urn:microsoft.com/office/officeart/2005/8/layout/hierarchy2"/>
    <dgm:cxn modelId="{9DE0708C-34AC-4CAE-8DEA-196214EA986C}" type="presParOf" srcId="{AADBCC15-BC67-4F4D-AE56-4F848FE7C58C}" destId="{BFCBD612-1BC4-4DD3-8EE3-9E99EC1175DD}" srcOrd="0" destOrd="0" presId="urn:microsoft.com/office/officeart/2005/8/layout/hierarchy2"/>
    <dgm:cxn modelId="{7A265E95-F55E-4CF8-8751-DA15E8E4DD92}" type="presParOf" srcId="{AADBCC15-BC67-4F4D-AE56-4F848FE7C58C}" destId="{6668AB03-0B40-45F8-806A-B11CA7C377A3}" srcOrd="1" destOrd="0" presId="urn:microsoft.com/office/officeart/2005/8/layout/hierarchy2"/>
    <dgm:cxn modelId="{1DCD1C35-C626-4B8A-B5A3-603DBDC75E73}" type="presParOf" srcId="{6668AB03-0B40-45F8-806A-B11CA7C377A3}" destId="{887EFE13-3778-47BF-81E8-17D9AE16655F}" srcOrd="0" destOrd="0" presId="urn:microsoft.com/office/officeart/2005/8/layout/hierarchy2"/>
    <dgm:cxn modelId="{55590B23-F987-4C8A-86F5-1B559976EE6D}" type="presParOf" srcId="{887EFE13-3778-47BF-81E8-17D9AE16655F}" destId="{242D4B8B-FDCE-465E-943B-5B46893A118B}" srcOrd="0" destOrd="0" presId="urn:microsoft.com/office/officeart/2005/8/layout/hierarchy2"/>
    <dgm:cxn modelId="{1E2547D5-B7DB-47BE-A4DA-81DC927767E3}" type="presParOf" srcId="{6668AB03-0B40-45F8-806A-B11CA7C377A3}" destId="{04416644-72FD-44B1-A868-B78F9AA60179}" srcOrd="1" destOrd="0" presId="urn:microsoft.com/office/officeart/2005/8/layout/hierarchy2"/>
    <dgm:cxn modelId="{64D5EAAA-F005-4D95-8276-51B9D045B05F}" type="presParOf" srcId="{04416644-72FD-44B1-A868-B78F9AA60179}" destId="{4BCB12F3-248E-4361-912A-DCCBAE44B6FC}" srcOrd="0" destOrd="0" presId="urn:microsoft.com/office/officeart/2005/8/layout/hierarchy2"/>
    <dgm:cxn modelId="{8C97210A-9EE1-4EDD-8016-66BB468DA42A}" type="presParOf" srcId="{04416644-72FD-44B1-A868-B78F9AA60179}" destId="{CD90D61F-F30E-48F2-9A90-BDBB93BB64C9}" srcOrd="1" destOrd="0" presId="urn:microsoft.com/office/officeart/2005/8/layout/hierarchy2"/>
    <dgm:cxn modelId="{1C38C390-EECE-4937-BEEB-B95DC49AC1E4}" type="presParOf" srcId="{CD90D61F-F30E-48F2-9A90-BDBB93BB64C9}" destId="{15893F50-0760-43F3-9CF8-3353A8C3096A}" srcOrd="0" destOrd="0" presId="urn:microsoft.com/office/officeart/2005/8/layout/hierarchy2"/>
    <dgm:cxn modelId="{1DB3F382-A439-4CC2-87ED-E928721B318F}" type="presParOf" srcId="{15893F50-0760-43F3-9CF8-3353A8C3096A}" destId="{65D1AA62-DC2C-48BF-A63A-954030B5A8E8}" srcOrd="0" destOrd="0" presId="urn:microsoft.com/office/officeart/2005/8/layout/hierarchy2"/>
    <dgm:cxn modelId="{7424F769-D46C-453A-8C10-A95D3E787995}" type="presParOf" srcId="{CD90D61F-F30E-48F2-9A90-BDBB93BB64C9}" destId="{2C9B4040-A23A-4077-8344-184AAF8D6519}" srcOrd="1" destOrd="0" presId="urn:microsoft.com/office/officeart/2005/8/layout/hierarchy2"/>
    <dgm:cxn modelId="{E58EA3FE-F0B7-4D6A-AB64-B653D5693334}" type="presParOf" srcId="{2C9B4040-A23A-4077-8344-184AAF8D6519}" destId="{61A58328-4060-46B7-98E4-11721D760809}" srcOrd="0" destOrd="0" presId="urn:microsoft.com/office/officeart/2005/8/layout/hierarchy2"/>
    <dgm:cxn modelId="{DFDAEBA2-FEE7-4C17-AE65-8D2607BEA3E5}" type="presParOf" srcId="{2C9B4040-A23A-4077-8344-184AAF8D6519}" destId="{A006369F-BA12-409F-92B4-65615214187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F57F0-F56E-41DB-A14F-4241B05F1308}">
      <dsp:nvSpPr>
        <dsp:cNvPr id="0" name=""/>
        <dsp:cNvSpPr/>
      </dsp:nvSpPr>
      <dsp:spPr>
        <a:xfrm>
          <a:off x="4129" y="4100601"/>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I am a Doctoral Candidate focusing on Early Childhood Special Education </a:t>
          </a:r>
        </a:p>
      </dsp:txBody>
      <dsp:txXfrm>
        <a:off x="32370" y="4128842"/>
        <a:ext cx="1871958" cy="907738"/>
      </dsp:txXfrm>
    </dsp:sp>
    <dsp:sp modelId="{73208D50-B3F5-47DA-8AE0-3BD6BE875DB3}">
      <dsp:nvSpPr>
        <dsp:cNvPr id="0" name=""/>
        <dsp:cNvSpPr/>
      </dsp:nvSpPr>
      <dsp:spPr>
        <a:xfrm rot="19457599">
          <a:off x="1843282" y="4297697"/>
          <a:ext cx="949952" cy="15600"/>
        </a:xfrm>
        <a:custGeom>
          <a:avLst/>
          <a:gdLst/>
          <a:ahLst/>
          <a:cxnLst/>
          <a:rect l="0" t="0" r="0" b="0"/>
          <a:pathLst>
            <a:path>
              <a:moveTo>
                <a:pt x="0" y="7800"/>
              </a:moveTo>
              <a:lnTo>
                <a:pt x="949952" y="7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2294509" y="4281749"/>
        <a:ext cx="47497" cy="47497"/>
      </dsp:txXfrm>
    </dsp:sp>
    <dsp:sp modelId="{8FEA4F42-CE24-4C9E-95D6-9DD933930629}">
      <dsp:nvSpPr>
        <dsp:cNvPr id="0" name=""/>
        <dsp:cNvSpPr/>
      </dsp:nvSpPr>
      <dsp:spPr>
        <a:xfrm>
          <a:off x="2703946" y="3546174"/>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Yes</a:t>
          </a:r>
        </a:p>
      </dsp:txBody>
      <dsp:txXfrm>
        <a:off x="2732187" y="3574415"/>
        <a:ext cx="1871958" cy="907738"/>
      </dsp:txXfrm>
    </dsp:sp>
    <dsp:sp modelId="{63E1D2F7-3622-426F-B00B-40D358DD72EA}">
      <dsp:nvSpPr>
        <dsp:cNvPr id="0" name=""/>
        <dsp:cNvSpPr/>
      </dsp:nvSpPr>
      <dsp:spPr>
        <a:xfrm>
          <a:off x="4632387" y="4020484"/>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4998790" y="4009000"/>
        <a:ext cx="38568" cy="38568"/>
      </dsp:txXfrm>
    </dsp:sp>
    <dsp:sp modelId="{1329F100-3F2F-45C6-ADA5-80F329EE7B95}">
      <dsp:nvSpPr>
        <dsp:cNvPr id="0" name=""/>
        <dsp:cNvSpPr/>
      </dsp:nvSpPr>
      <dsp:spPr>
        <a:xfrm>
          <a:off x="5403763" y="3546174"/>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My institution is an AACTE member</a:t>
          </a:r>
        </a:p>
      </dsp:txBody>
      <dsp:txXfrm>
        <a:off x="5432004" y="3574415"/>
        <a:ext cx="1871958" cy="907738"/>
      </dsp:txXfrm>
    </dsp:sp>
    <dsp:sp modelId="{3E4DABDD-11FA-4883-B71A-4D7863874182}">
      <dsp:nvSpPr>
        <dsp:cNvPr id="0" name=""/>
        <dsp:cNvSpPr/>
      </dsp:nvSpPr>
      <dsp:spPr>
        <a:xfrm rot="18811067">
          <a:off x="7157770" y="3614306"/>
          <a:ext cx="1120242" cy="15600"/>
        </a:xfrm>
        <a:custGeom>
          <a:avLst/>
          <a:gdLst/>
          <a:ahLst/>
          <a:cxnLst/>
          <a:rect l="0" t="0" r="0" b="0"/>
          <a:pathLst>
            <a:path>
              <a:moveTo>
                <a:pt x="0" y="7800"/>
              </a:moveTo>
              <a:lnTo>
                <a:pt x="1120242"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7689885" y="3594100"/>
        <a:ext cx="56012" cy="56012"/>
      </dsp:txXfrm>
    </dsp:sp>
    <dsp:sp modelId="{FF988D66-45D5-48BB-A088-A87B1919C71B}">
      <dsp:nvSpPr>
        <dsp:cNvPr id="0" name=""/>
        <dsp:cNvSpPr/>
      </dsp:nvSpPr>
      <dsp:spPr>
        <a:xfrm>
          <a:off x="8103579" y="2733818"/>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Yes</a:t>
          </a:r>
        </a:p>
      </dsp:txBody>
      <dsp:txXfrm>
        <a:off x="8131820" y="2762059"/>
        <a:ext cx="1871958" cy="907738"/>
      </dsp:txXfrm>
    </dsp:sp>
    <dsp:sp modelId="{E0CBCC62-B21E-45F6-A570-248669703D4A}">
      <dsp:nvSpPr>
        <dsp:cNvPr id="0" name=""/>
        <dsp:cNvSpPr/>
      </dsp:nvSpPr>
      <dsp:spPr>
        <a:xfrm>
          <a:off x="10032020" y="3208128"/>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10398423" y="3196644"/>
        <a:ext cx="38568" cy="38568"/>
      </dsp:txXfrm>
    </dsp:sp>
    <dsp:sp modelId="{435BA42C-4256-43D4-B446-346E5FD3E3F1}">
      <dsp:nvSpPr>
        <dsp:cNvPr id="0" name=""/>
        <dsp:cNvSpPr/>
      </dsp:nvSpPr>
      <dsp:spPr>
        <a:xfrm>
          <a:off x="10803396" y="2733818"/>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I am enrolled at an institution with an active Holmes Program</a:t>
          </a:r>
        </a:p>
      </dsp:txBody>
      <dsp:txXfrm>
        <a:off x="10831637" y="2762059"/>
        <a:ext cx="1871958" cy="907738"/>
      </dsp:txXfrm>
    </dsp:sp>
    <dsp:sp modelId="{96A5DB2F-8E12-4FC6-BA2F-30876B0D2B4A}">
      <dsp:nvSpPr>
        <dsp:cNvPr id="0" name=""/>
        <dsp:cNvSpPr/>
      </dsp:nvSpPr>
      <dsp:spPr>
        <a:xfrm rot="19572034">
          <a:off x="12652868" y="2948208"/>
          <a:ext cx="934481" cy="15600"/>
        </a:xfrm>
        <a:custGeom>
          <a:avLst/>
          <a:gdLst/>
          <a:ahLst/>
          <a:cxnLst/>
          <a:rect l="0" t="0" r="0" b="0"/>
          <a:pathLst>
            <a:path>
              <a:moveTo>
                <a:pt x="0" y="7800"/>
              </a:moveTo>
              <a:lnTo>
                <a:pt x="934481"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13096746" y="2932647"/>
        <a:ext cx="46724" cy="46724"/>
      </dsp:txXfrm>
    </dsp:sp>
    <dsp:sp modelId="{9269DB3A-0D45-4140-962C-DC0A16959307}">
      <dsp:nvSpPr>
        <dsp:cNvPr id="0" name=""/>
        <dsp:cNvSpPr/>
      </dsp:nvSpPr>
      <dsp:spPr>
        <a:xfrm>
          <a:off x="13508381" y="2213978"/>
          <a:ext cx="1928440" cy="964220"/>
        </a:xfrm>
        <a:prstGeom prst="roundRect">
          <a:avLst>
            <a:gd name="adj" fmla="val 10000"/>
          </a:avLst>
        </a:prstGeom>
        <a:solidFill>
          <a:schemeClr val="accent6"/>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Yes &gt;  Scholars apply to ECIPC-E Cohort</a:t>
          </a:r>
        </a:p>
      </dsp:txBody>
      <dsp:txXfrm>
        <a:off x="13536622" y="2242219"/>
        <a:ext cx="1871958" cy="907738"/>
      </dsp:txXfrm>
    </dsp:sp>
    <dsp:sp modelId="{5E6C521F-90DE-425C-9A5B-8A2537024896}">
      <dsp:nvSpPr>
        <dsp:cNvPr id="0" name=""/>
        <dsp:cNvSpPr/>
      </dsp:nvSpPr>
      <dsp:spPr>
        <a:xfrm rot="2142401">
          <a:off x="12642548" y="3485342"/>
          <a:ext cx="949952" cy="15600"/>
        </a:xfrm>
        <a:custGeom>
          <a:avLst/>
          <a:gdLst/>
          <a:ahLst/>
          <a:cxnLst/>
          <a:rect l="0" t="0" r="0" b="0"/>
          <a:pathLst>
            <a:path>
              <a:moveTo>
                <a:pt x="0" y="7800"/>
              </a:moveTo>
              <a:lnTo>
                <a:pt x="949952"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13093776" y="3469393"/>
        <a:ext cx="47497" cy="47497"/>
      </dsp:txXfrm>
    </dsp:sp>
    <dsp:sp modelId="{70A2BBE4-A2B7-4670-8893-21C72A5FF5E6}">
      <dsp:nvSpPr>
        <dsp:cNvPr id="0" name=""/>
        <dsp:cNvSpPr/>
      </dsp:nvSpPr>
      <dsp:spPr>
        <a:xfrm>
          <a:off x="13503212" y="3288245"/>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No/Unsure &gt; email Nicole Dunn</a:t>
          </a:r>
        </a:p>
      </dsp:txBody>
      <dsp:txXfrm>
        <a:off x="13531453" y="3316486"/>
        <a:ext cx="1871958" cy="907738"/>
      </dsp:txXfrm>
    </dsp:sp>
    <dsp:sp modelId="{FA9DEC6A-C529-457C-B261-671F2D3C5FC8}">
      <dsp:nvSpPr>
        <dsp:cNvPr id="0" name=""/>
        <dsp:cNvSpPr/>
      </dsp:nvSpPr>
      <dsp:spPr>
        <a:xfrm rot="2142401">
          <a:off x="7242915" y="4297697"/>
          <a:ext cx="949952" cy="15600"/>
        </a:xfrm>
        <a:custGeom>
          <a:avLst/>
          <a:gdLst/>
          <a:ahLst/>
          <a:cxnLst/>
          <a:rect l="0" t="0" r="0" b="0"/>
          <a:pathLst>
            <a:path>
              <a:moveTo>
                <a:pt x="0" y="7800"/>
              </a:moveTo>
              <a:lnTo>
                <a:pt x="949952"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7694142" y="4281749"/>
        <a:ext cx="47497" cy="47497"/>
      </dsp:txXfrm>
    </dsp:sp>
    <dsp:sp modelId="{ED9B0B23-95A5-40A6-9E4C-3866F13E6252}">
      <dsp:nvSpPr>
        <dsp:cNvPr id="0" name=""/>
        <dsp:cNvSpPr/>
      </dsp:nvSpPr>
      <dsp:spPr>
        <a:xfrm>
          <a:off x="8103579" y="3842672"/>
          <a:ext cx="2336054" cy="148007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No &gt; Email Nicole Dunn who will explain membership, discuss options for next steps.  </a:t>
          </a:r>
        </a:p>
        <a:p>
          <a:pPr marL="0" lvl="0" indent="0" algn="ctr" defTabSz="444500">
            <a:lnSpc>
              <a:spcPct val="90000"/>
            </a:lnSpc>
            <a:spcBef>
              <a:spcPct val="0"/>
            </a:spcBef>
            <a:spcAft>
              <a:spcPct val="35000"/>
            </a:spcAft>
            <a:buNone/>
          </a:pPr>
          <a:r>
            <a:rPr lang="en-US" sz="1000" kern="1200" dirty="0">
              <a:latin typeface="Helvetica 1"/>
            </a:rPr>
            <a:t>*** You will need the support of your Dean and a sponsoring faculty member who can serve as a Holmes Program Coordinator. </a:t>
          </a:r>
        </a:p>
      </dsp:txBody>
      <dsp:txXfrm>
        <a:off x="8146929" y="3886022"/>
        <a:ext cx="2249354" cy="1393378"/>
      </dsp:txXfrm>
    </dsp:sp>
    <dsp:sp modelId="{7F7A9D29-CB99-43EA-B92B-F00311D80BEE}">
      <dsp:nvSpPr>
        <dsp:cNvPr id="0" name=""/>
        <dsp:cNvSpPr/>
      </dsp:nvSpPr>
      <dsp:spPr>
        <a:xfrm rot="2142401">
          <a:off x="1843282" y="4852124"/>
          <a:ext cx="949952" cy="15600"/>
        </a:xfrm>
        <a:custGeom>
          <a:avLst/>
          <a:gdLst/>
          <a:ahLst/>
          <a:cxnLst/>
          <a:rect l="0" t="0" r="0" b="0"/>
          <a:pathLst>
            <a:path>
              <a:moveTo>
                <a:pt x="0" y="7800"/>
              </a:moveTo>
              <a:lnTo>
                <a:pt x="949952" y="7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2294509" y="4836175"/>
        <a:ext cx="47497" cy="47497"/>
      </dsp:txXfrm>
    </dsp:sp>
    <dsp:sp modelId="{6CB5C9B4-E4A2-498F-9AE4-86646437C0F0}">
      <dsp:nvSpPr>
        <dsp:cNvPr id="0" name=""/>
        <dsp:cNvSpPr/>
      </dsp:nvSpPr>
      <dsp:spPr>
        <a:xfrm>
          <a:off x="2703946" y="465502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No</a:t>
          </a:r>
        </a:p>
      </dsp:txBody>
      <dsp:txXfrm>
        <a:off x="2732187" y="4683268"/>
        <a:ext cx="1871958" cy="907738"/>
      </dsp:txXfrm>
    </dsp:sp>
    <dsp:sp modelId="{AE4F23BC-4BB0-4467-AB38-78313BD0DFF3}">
      <dsp:nvSpPr>
        <dsp:cNvPr id="0" name=""/>
        <dsp:cNvSpPr/>
      </dsp:nvSpPr>
      <dsp:spPr>
        <a:xfrm>
          <a:off x="4632387" y="5129337"/>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4998790" y="5117853"/>
        <a:ext cx="38568" cy="38568"/>
      </dsp:txXfrm>
    </dsp:sp>
    <dsp:sp modelId="{3D0E07E7-6519-440A-9B58-E67B6DC8F0A5}">
      <dsp:nvSpPr>
        <dsp:cNvPr id="0" name=""/>
        <dsp:cNvSpPr/>
      </dsp:nvSpPr>
      <dsp:spPr>
        <a:xfrm>
          <a:off x="5403763" y="465502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Your area of study does not align with this program’s intended outcomes</a:t>
          </a:r>
        </a:p>
      </dsp:txBody>
      <dsp:txXfrm>
        <a:off x="5432004" y="4683268"/>
        <a:ext cx="1871958" cy="907738"/>
      </dsp:txXfrm>
    </dsp:sp>
    <dsp:sp modelId="{8F960773-05C8-40E5-9D50-AE6CF4585180}">
      <dsp:nvSpPr>
        <dsp:cNvPr id="0" name=""/>
        <dsp:cNvSpPr/>
      </dsp:nvSpPr>
      <dsp:spPr>
        <a:xfrm>
          <a:off x="4129" y="631830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I am a Dean or faculty member interested in launching a Holmes Program</a:t>
          </a:r>
        </a:p>
      </dsp:txBody>
      <dsp:txXfrm>
        <a:off x="32370" y="6346548"/>
        <a:ext cx="1871958" cy="907738"/>
      </dsp:txXfrm>
    </dsp:sp>
    <dsp:sp modelId="{142EC75D-9B08-40F4-8613-E1FCDDDAF2A5}">
      <dsp:nvSpPr>
        <dsp:cNvPr id="0" name=""/>
        <dsp:cNvSpPr/>
      </dsp:nvSpPr>
      <dsp:spPr>
        <a:xfrm>
          <a:off x="1932570" y="6792617"/>
          <a:ext cx="771376" cy="15600"/>
        </a:xfrm>
        <a:custGeom>
          <a:avLst/>
          <a:gdLst/>
          <a:ahLst/>
          <a:cxnLst/>
          <a:rect l="0" t="0" r="0" b="0"/>
          <a:pathLst>
            <a:path>
              <a:moveTo>
                <a:pt x="0" y="7800"/>
              </a:moveTo>
              <a:lnTo>
                <a:pt x="771376" y="7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2298974" y="6781133"/>
        <a:ext cx="38568" cy="38568"/>
      </dsp:txXfrm>
    </dsp:sp>
    <dsp:sp modelId="{6B1D4A83-6954-4BF1-820E-0978B848912F}">
      <dsp:nvSpPr>
        <dsp:cNvPr id="0" name=""/>
        <dsp:cNvSpPr/>
      </dsp:nvSpPr>
      <dsp:spPr>
        <a:xfrm>
          <a:off x="2703946" y="631830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My institution is an AACTE Member</a:t>
          </a:r>
        </a:p>
      </dsp:txBody>
      <dsp:txXfrm>
        <a:off x="2732187" y="6346548"/>
        <a:ext cx="1871958" cy="907738"/>
      </dsp:txXfrm>
    </dsp:sp>
    <dsp:sp modelId="{2F56869D-ECCA-406D-84B6-7C4C2C42C2A9}">
      <dsp:nvSpPr>
        <dsp:cNvPr id="0" name=""/>
        <dsp:cNvSpPr/>
      </dsp:nvSpPr>
      <dsp:spPr>
        <a:xfrm rot="19457599">
          <a:off x="4543098" y="6515404"/>
          <a:ext cx="949952" cy="15600"/>
        </a:xfrm>
        <a:custGeom>
          <a:avLst/>
          <a:gdLst/>
          <a:ahLst/>
          <a:cxnLst/>
          <a:rect l="0" t="0" r="0" b="0"/>
          <a:pathLst>
            <a:path>
              <a:moveTo>
                <a:pt x="0" y="7800"/>
              </a:moveTo>
              <a:lnTo>
                <a:pt x="949952"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4994326" y="6499455"/>
        <a:ext cx="47497" cy="47497"/>
      </dsp:txXfrm>
    </dsp:sp>
    <dsp:sp modelId="{99E1A51B-67DF-43B2-90D0-A7DB16ACD253}">
      <dsp:nvSpPr>
        <dsp:cNvPr id="0" name=""/>
        <dsp:cNvSpPr/>
      </dsp:nvSpPr>
      <dsp:spPr>
        <a:xfrm>
          <a:off x="5403763" y="5763880"/>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Yes &gt; Email Nicole Dunn to set up a Holmes  interest meeting</a:t>
          </a:r>
        </a:p>
      </dsp:txBody>
      <dsp:txXfrm>
        <a:off x="5432004" y="5792121"/>
        <a:ext cx="1871958" cy="907738"/>
      </dsp:txXfrm>
    </dsp:sp>
    <dsp:sp modelId="{496ED546-B6E9-4F2D-8796-BE3B24190D55}">
      <dsp:nvSpPr>
        <dsp:cNvPr id="0" name=""/>
        <dsp:cNvSpPr/>
      </dsp:nvSpPr>
      <dsp:spPr>
        <a:xfrm>
          <a:off x="7332203" y="6238190"/>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98607" y="6226706"/>
        <a:ext cx="38568" cy="38568"/>
      </dsp:txXfrm>
    </dsp:sp>
    <dsp:sp modelId="{CB85EE90-6F12-4EA1-BDD8-671ADD8AF77D}">
      <dsp:nvSpPr>
        <dsp:cNvPr id="0" name=""/>
        <dsp:cNvSpPr/>
      </dsp:nvSpPr>
      <dsp:spPr>
        <a:xfrm>
          <a:off x="8103579" y="5763880"/>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Recruit and onboard ECSE doctoral scholars</a:t>
          </a:r>
        </a:p>
      </dsp:txBody>
      <dsp:txXfrm>
        <a:off x="8131820" y="5792121"/>
        <a:ext cx="1871958" cy="907738"/>
      </dsp:txXfrm>
    </dsp:sp>
    <dsp:sp modelId="{8B52AF40-07EA-466A-A6EE-8AF9A39FEE66}">
      <dsp:nvSpPr>
        <dsp:cNvPr id="0" name=""/>
        <dsp:cNvSpPr/>
      </dsp:nvSpPr>
      <dsp:spPr>
        <a:xfrm>
          <a:off x="10032020" y="6238190"/>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98423" y="6226706"/>
        <a:ext cx="38568" cy="38568"/>
      </dsp:txXfrm>
    </dsp:sp>
    <dsp:sp modelId="{0E24DF9E-77B4-417E-AFF3-0B8B34E94FA5}">
      <dsp:nvSpPr>
        <dsp:cNvPr id="0" name=""/>
        <dsp:cNvSpPr/>
      </dsp:nvSpPr>
      <dsp:spPr>
        <a:xfrm>
          <a:off x="10803396" y="5763880"/>
          <a:ext cx="1928440" cy="964220"/>
        </a:xfrm>
        <a:prstGeom prst="roundRect">
          <a:avLst>
            <a:gd name="adj" fmla="val 10000"/>
          </a:avLst>
        </a:prstGeom>
        <a:solidFill>
          <a:schemeClr val="accent6"/>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Scholars apply to ECIPC-E Cohort</a:t>
          </a:r>
        </a:p>
      </dsp:txBody>
      <dsp:txXfrm>
        <a:off x="10831637" y="5792121"/>
        <a:ext cx="1871958" cy="907738"/>
      </dsp:txXfrm>
    </dsp:sp>
    <dsp:sp modelId="{84B9718A-2004-407E-83E6-A2F66E9A0162}">
      <dsp:nvSpPr>
        <dsp:cNvPr id="0" name=""/>
        <dsp:cNvSpPr/>
      </dsp:nvSpPr>
      <dsp:spPr>
        <a:xfrm rot="2142401">
          <a:off x="4543098" y="7069830"/>
          <a:ext cx="949952" cy="15600"/>
        </a:xfrm>
        <a:custGeom>
          <a:avLst/>
          <a:gdLst/>
          <a:ahLst/>
          <a:cxnLst/>
          <a:rect l="0" t="0" r="0" b="0"/>
          <a:pathLst>
            <a:path>
              <a:moveTo>
                <a:pt x="0" y="7800"/>
              </a:moveTo>
              <a:lnTo>
                <a:pt x="949952"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4994326" y="7053882"/>
        <a:ext cx="47497" cy="47497"/>
      </dsp:txXfrm>
    </dsp:sp>
    <dsp:sp modelId="{9E0D9766-90E6-4AC0-BFF8-DC76DF14ECCE}">
      <dsp:nvSpPr>
        <dsp:cNvPr id="0" name=""/>
        <dsp:cNvSpPr/>
      </dsp:nvSpPr>
      <dsp:spPr>
        <a:xfrm>
          <a:off x="5403763" y="6872734"/>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No &gt; Email </a:t>
          </a:r>
          <a:r>
            <a:rPr lang="en-US" sz="1000" kern="1200" dirty="0">
              <a:latin typeface="Helvetica 1"/>
              <a:hlinkClick xmlns:r="http://schemas.openxmlformats.org/officeDocument/2006/relationships" r:id="rId1"/>
            </a:rPr>
            <a:t>membership@aacte.org</a:t>
          </a:r>
          <a:endParaRPr lang="en-US" sz="1000" kern="1200" dirty="0">
            <a:latin typeface="Helvetica 1"/>
          </a:endParaRPr>
        </a:p>
        <a:p>
          <a:pPr marL="0" lvl="0" indent="0" algn="ctr" defTabSz="444500">
            <a:lnSpc>
              <a:spcPct val="90000"/>
            </a:lnSpc>
            <a:spcBef>
              <a:spcPct val="0"/>
            </a:spcBef>
            <a:spcAft>
              <a:spcPct val="35000"/>
            </a:spcAft>
            <a:buNone/>
          </a:pPr>
          <a:r>
            <a:rPr lang="en-US" sz="1000" kern="1200" dirty="0">
              <a:latin typeface="Helvetica 1"/>
            </a:rPr>
            <a:t> and cc Nicole Dunn.</a:t>
          </a:r>
        </a:p>
      </dsp:txBody>
      <dsp:txXfrm>
        <a:off x="5432004" y="6900975"/>
        <a:ext cx="1871958" cy="907738"/>
      </dsp:txXfrm>
    </dsp:sp>
    <dsp:sp modelId="{BE947B4E-9333-423A-9473-712C351B4FD5}">
      <dsp:nvSpPr>
        <dsp:cNvPr id="0" name=""/>
        <dsp:cNvSpPr/>
      </dsp:nvSpPr>
      <dsp:spPr>
        <a:xfrm>
          <a:off x="7332203" y="7347044"/>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7698607" y="7335559"/>
        <a:ext cx="38568" cy="38568"/>
      </dsp:txXfrm>
    </dsp:sp>
    <dsp:sp modelId="{CB453908-F4F4-404B-8B30-0B2EFCABAA69}">
      <dsp:nvSpPr>
        <dsp:cNvPr id="0" name=""/>
        <dsp:cNvSpPr/>
      </dsp:nvSpPr>
      <dsp:spPr>
        <a:xfrm>
          <a:off x="8103579" y="6872734"/>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Become AACTE member</a:t>
          </a:r>
        </a:p>
      </dsp:txBody>
      <dsp:txXfrm>
        <a:off x="8131820" y="6900975"/>
        <a:ext cx="1871958" cy="907738"/>
      </dsp:txXfrm>
    </dsp:sp>
    <dsp:sp modelId="{1C6F1C7F-E390-42DF-8169-DA248FCD98EA}">
      <dsp:nvSpPr>
        <dsp:cNvPr id="0" name=""/>
        <dsp:cNvSpPr/>
      </dsp:nvSpPr>
      <dsp:spPr>
        <a:xfrm>
          <a:off x="10032020" y="7347044"/>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10398423" y="7335559"/>
        <a:ext cx="38568" cy="38568"/>
      </dsp:txXfrm>
    </dsp:sp>
    <dsp:sp modelId="{C2101E62-A0D4-4188-A2C6-1EF5DCC77C2D}">
      <dsp:nvSpPr>
        <dsp:cNvPr id="0" name=""/>
        <dsp:cNvSpPr/>
      </dsp:nvSpPr>
      <dsp:spPr>
        <a:xfrm>
          <a:off x="10803396" y="6872734"/>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Email Nicole Dunn to set up a Holmes  interest meeting</a:t>
          </a:r>
        </a:p>
      </dsp:txBody>
      <dsp:txXfrm>
        <a:off x="10831637" y="6900975"/>
        <a:ext cx="1871958" cy="907738"/>
      </dsp:txXfrm>
    </dsp:sp>
    <dsp:sp modelId="{58870B64-A745-4666-BE6D-0C48299A3B67}">
      <dsp:nvSpPr>
        <dsp:cNvPr id="0" name=""/>
        <dsp:cNvSpPr/>
      </dsp:nvSpPr>
      <dsp:spPr>
        <a:xfrm>
          <a:off x="12731836" y="7347044"/>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098240" y="7335559"/>
        <a:ext cx="38568" cy="38568"/>
      </dsp:txXfrm>
    </dsp:sp>
    <dsp:sp modelId="{FF54DAF4-49B8-47F0-9ED4-6F4A43422B3B}">
      <dsp:nvSpPr>
        <dsp:cNvPr id="0" name=""/>
        <dsp:cNvSpPr/>
      </dsp:nvSpPr>
      <dsp:spPr>
        <a:xfrm>
          <a:off x="13503212" y="6872734"/>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Recruit and onboard ECSE doctoral scholars</a:t>
          </a:r>
        </a:p>
      </dsp:txBody>
      <dsp:txXfrm>
        <a:off x="13531453" y="6900975"/>
        <a:ext cx="1871958" cy="907738"/>
      </dsp:txXfrm>
    </dsp:sp>
    <dsp:sp modelId="{D0208040-DEBC-45FE-A573-DA4D33792AC6}">
      <dsp:nvSpPr>
        <dsp:cNvPr id="0" name=""/>
        <dsp:cNvSpPr/>
      </dsp:nvSpPr>
      <dsp:spPr>
        <a:xfrm>
          <a:off x="15431653" y="7347044"/>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98057" y="7335559"/>
        <a:ext cx="38568" cy="38568"/>
      </dsp:txXfrm>
    </dsp:sp>
    <dsp:sp modelId="{6218B481-F71A-41D3-A0A6-3BCF0178641B}">
      <dsp:nvSpPr>
        <dsp:cNvPr id="0" name=""/>
        <dsp:cNvSpPr/>
      </dsp:nvSpPr>
      <dsp:spPr>
        <a:xfrm>
          <a:off x="16203029" y="6872734"/>
          <a:ext cx="1928440" cy="964220"/>
        </a:xfrm>
        <a:prstGeom prst="roundRect">
          <a:avLst>
            <a:gd name="adj" fmla="val 10000"/>
          </a:avLst>
        </a:prstGeom>
        <a:solidFill>
          <a:schemeClr val="accent6"/>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Scholars apply to ECIPC-E Cohort</a:t>
          </a:r>
        </a:p>
      </dsp:txBody>
      <dsp:txXfrm>
        <a:off x="16231270" y="6900975"/>
        <a:ext cx="1871958" cy="907738"/>
      </dsp:txXfrm>
    </dsp:sp>
    <dsp:sp modelId="{9CD76E1D-2105-4B30-99B2-8DBD3ACDA86C}">
      <dsp:nvSpPr>
        <dsp:cNvPr id="0" name=""/>
        <dsp:cNvSpPr/>
      </dsp:nvSpPr>
      <dsp:spPr>
        <a:xfrm>
          <a:off x="4129" y="798158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I am a Program Coordinator or supportive faculty interested in recruiting ECSE candidates into our institution’s current Holmes Program</a:t>
          </a:r>
        </a:p>
      </dsp:txBody>
      <dsp:txXfrm>
        <a:off x="32370" y="8009828"/>
        <a:ext cx="1871958" cy="907738"/>
      </dsp:txXfrm>
    </dsp:sp>
    <dsp:sp modelId="{04677104-3D1D-476A-A92D-41C7A519D524}">
      <dsp:nvSpPr>
        <dsp:cNvPr id="0" name=""/>
        <dsp:cNvSpPr/>
      </dsp:nvSpPr>
      <dsp:spPr>
        <a:xfrm>
          <a:off x="1932570" y="8455897"/>
          <a:ext cx="771376" cy="15600"/>
        </a:xfrm>
        <a:custGeom>
          <a:avLst/>
          <a:gdLst/>
          <a:ahLst/>
          <a:cxnLst/>
          <a:rect l="0" t="0" r="0" b="0"/>
          <a:pathLst>
            <a:path>
              <a:moveTo>
                <a:pt x="0" y="7800"/>
              </a:moveTo>
              <a:lnTo>
                <a:pt x="771376" y="7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2298974" y="8444413"/>
        <a:ext cx="38568" cy="38568"/>
      </dsp:txXfrm>
    </dsp:sp>
    <dsp:sp modelId="{6EFA2359-7778-44C0-B147-25F01A0DBACC}">
      <dsp:nvSpPr>
        <dsp:cNvPr id="0" name=""/>
        <dsp:cNvSpPr/>
      </dsp:nvSpPr>
      <dsp:spPr>
        <a:xfrm>
          <a:off x="2703946" y="798158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Review the Holmes/ECIPC-E FAQ and requirements to guide your recruitment and selection processes (Email Nicole Dunn as needed) </a:t>
          </a:r>
        </a:p>
      </dsp:txBody>
      <dsp:txXfrm>
        <a:off x="2732187" y="8009828"/>
        <a:ext cx="1871958" cy="907738"/>
      </dsp:txXfrm>
    </dsp:sp>
    <dsp:sp modelId="{2C669282-BF65-4996-9BED-9E857DCACBC1}">
      <dsp:nvSpPr>
        <dsp:cNvPr id="0" name=""/>
        <dsp:cNvSpPr/>
      </dsp:nvSpPr>
      <dsp:spPr>
        <a:xfrm>
          <a:off x="4632387" y="8455897"/>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4998790" y="8444413"/>
        <a:ext cx="38568" cy="38568"/>
      </dsp:txXfrm>
    </dsp:sp>
    <dsp:sp modelId="{BFCBD612-1BC4-4DD3-8EE3-9E99EC1175DD}">
      <dsp:nvSpPr>
        <dsp:cNvPr id="0" name=""/>
        <dsp:cNvSpPr/>
      </dsp:nvSpPr>
      <dsp:spPr>
        <a:xfrm>
          <a:off x="5403763" y="798158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Recruit ECSE doctoral scholars</a:t>
          </a:r>
        </a:p>
      </dsp:txBody>
      <dsp:txXfrm>
        <a:off x="5432004" y="8009828"/>
        <a:ext cx="1871958" cy="907738"/>
      </dsp:txXfrm>
    </dsp:sp>
    <dsp:sp modelId="{887EFE13-3778-47BF-81E8-17D9AE16655F}">
      <dsp:nvSpPr>
        <dsp:cNvPr id="0" name=""/>
        <dsp:cNvSpPr/>
      </dsp:nvSpPr>
      <dsp:spPr>
        <a:xfrm>
          <a:off x="7332203" y="8455897"/>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7698607" y="8444413"/>
        <a:ext cx="38568" cy="38568"/>
      </dsp:txXfrm>
    </dsp:sp>
    <dsp:sp modelId="{4BCB12F3-248E-4361-912A-DCCBAE44B6FC}">
      <dsp:nvSpPr>
        <dsp:cNvPr id="0" name=""/>
        <dsp:cNvSpPr/>
      </dsp:nvSpPr>
      <dsp:spPr>
        <a:xfrm>
          <a:off x="8103579" y="7981587"/>
          <a:ext cx="1928440" cy="96422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Onboard your new scholars per Holmes standard onboarding processes</a:t>
          </a:r>
        </a:p>
      </dsp:txBody>
      <dsp:txXfrm>
        <a:off x="8131820" y="8009828"/>
        <a:ext cx="1871958" cy="907738"/>
      </dsp:txXfrm>
    </dsp:sp>
    <dsp:sp modelId="{15893F50-0760-43F3-9CF8-3353A8C3096A}">
      <dsp:nvSpPr>
        <dsp:cNvPr id="0" name=""/>
        <dsp:cNvSpPr/>
      </dsp:nvSpPr>
      <dsp:spPr>
        <a:xfrm>
          <a:off x="10032020" y="8455897"/>
          <a:ext cx="771376" cy="15600"/>
        </a:xfrm>
        <a:custGeom>
          <a:avLst/>
          <a:gdLst/>
          <a:ahLst/>
          <a:cxnLst/>
          <a:rect l="0" t="0" r="0" b="0"/>
          <a:pathLst>
            <a:path>
              <a:moveTo>
                <a:pt x="0" y="7800"/>
              </a:moveTo>
              <a:lnTo>
                <a:pt x="771376" y="78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1"/>
          </a:endParaRPr>
        </a:p>
      </dsp:txBody>
      <dsp:txXfrm>
        <a:off x="10398423" y="8444413"/>
        <a:ext cx="38568" cy="38568"/>
      </dsp:txXfrm>
    </dsp:sp>
    <dsp:sp modelId="{61A58328-4060-46B7-98E4-11721D760809}">
      <dsp:nvSpPr>
        <dsp:cNvPr id="0" name=""/>
        <dsp:cNvSpPr/>
      </dsp:nvSpPr>
      <dsp:spPr>
        <a:xfrm>
          <a:off x="10803396" y="7981587"/>
          <a:ext cx="1928440" cy="964220"/>
        </a:xfrm>
        <a:prstGeom prst="roundRect">
          <a:avLst>
            <a:gd name="adj" fmla="val 10000"/>
          </a:avLst>
        </a:prstGeom>
        <a:solidFill>
          <a:schemeClr val="accent6"/>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Helvetica 1"/>
            </a:rPr>
            <a:t>Scholars apply to ECIPC-E Cohort</a:t>
          </a:r>
        </a:p>
      </dsp:txBody>
      <dsp:txXfrm>
        <a:off x="10831637" y="8009828"/>
        <a:ext cx="1871958" cy="9077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acte.org/programs-and-services/holmes-program/holmes-program-partners-with-early-childhood-intervention-personnel-center-for-equity/"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aacte.org/programs-and-services/holmes-program/selection-criteria-and-expectations-for-holmes-program-participants/" TargetMode="External"/><Relationship Id="rId2" Type="http://schemas.openxmlformats.org/officeDocument/2006/relationships/hyperlink" Target="https://aacte.org/membership/become-a-member/"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aacte.org/membership/aacte-membership-202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acte.org/programs-and-services/holmes-program/selection-criteria-and-expectations-for-holmes-program-participants/" TargetMode="External"/><Relationship Id="rId7"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aacte.org/wp-content/uploads/2022/07/holmes-masters-program.pdf" TargetMode="External"/><Relationship Id="rId4" Type="http://schemas.openxmlformats.org/officeDocument/2006/relationships/hyperlink" Target="https://aacte.org/wp-content/uploads/2022/07/holmes-scholars-program.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acte.org/membership/become-a-member/"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mailto:ndunn@aacte.org" TargetMode="External"/><Relationship Id="rId2" Type="http://schemas.openxmlformats.org/officeDocument/2006/relationships/hyperlink" Target="https://aacte.org/programs-and-services/holmes-program/selection-criteria-and-expectations-for-holmes-program-participants/"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s://aacte.slayte.com/calls/detail/6ec05962-30be-11ee-90f4-0e0ce905385c/submissions/create" TargetMode="External"/><Relationship Id="rId2" Type="http://schemas.openxmlformats.org/officeDocument/2006/relationships/hyperlink" Target="https://aacte.org/wp-content/uploads/2024/04/FAQ-Application-edits-from-uconn-Updated-4.18.24.pdf"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mailto:ndunn@aact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acte.org/programs-and-services/holmes-program/selection-criteria-and-expectations-for-holmes-program-participants/" TargetMode="External"/><Relationship Id="rId2" Type="http://schemas.openxmlformats.org/officeDocument/2006/relationships/hyperlink" Target="https://aacte.org/membership/become-a-membe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ndunn@aacte.org"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78161" y="0"/>
            <a:ext cx="4409839" cy="10287000"/>
            <a:chOff x="0" y="0"/>
            <a:chExt cx="1491723" cy="3479800"/>
          </a:xfrm>
        </p:grpSpPr>
        <p:sp>
          <p:nvSpPr>
            <p:cNvPr id="3" name="Freeform 3"/>
            <p:cNvSpPr/>
            <p:nvPr/>
          </p:nvSpPr>
          <p:spPr>
            <a:xfrm>
              <a:off x="0" y="0"/>
              <a:ext cx="1491723" cy="3479800"/>
            </a:xfrm>
            <a:custGeom>
              <a:avLst/>
              <a:gdLst/>
              <a:ahLst/>
              <a:cxnLst/>
              <a:rect l="l" t="t" r="r" b="b"/>
              <a:pathLst>
                <a:path w="1491723" h="3479800">
                  <a:moveTo>
                    <a:pt x="0" y="0"/>
                  </a:moveTo>
                  <a:lnTo>
                    <a:pt x="1491723" y="0"/>
                  </a:lnTo>
                  <a:lnTo>
                    <a:pt x="1491723" y="3479800"/>
                  </a:lnTo>
                  <a:lnTo>
                    <a:pt x="0" y="3479800"/>
                  </a:lnTo>
                  <a:close/>
                </a:path>
              </a:pathLst>
            </a:custGeom>
            <a:solidFill>
              <a:srgbClr val="E1562B"/>
            </a:solidFill>
          </p:spPr>
          <p:txBody>
            <a:bodyPr/>
            <a:lstStyle/>
            <a:p>
              <a:endParaRPr lang="en-US"/>
            </a:p>
          </p:txBody>
        </p:sp>
      </p:grpSp>
      <p:sp>
        <p:nvSpPr>
          <p:cNvPr id="6" name="TextBox 6"/>
          <p:cNvSpPr txBox="1"/>
          <p:nvPr/>
        </p:nvSpPr>
        <p:spPr>
          <a:xfrm>
            <a:off x="530635" y="266700"/>
            <a:ext cx="14554200" cy="4154984"/>
          </a:xfrm>
          <a:prstGeom prst="rect">
            <a:avLst/>
          </a:prstGeom>
        </p:spPr>
        <p:txBody>
          <a:bodyPr wrap="square" lIns="0" tIns="0" rIns="0" bIns="0" rtlCol="0" anchor="t">
            <a:spAutoFit/>
          </a:bodyPr>
          <a:lstStyle/>
          <a:p>
            <a:r>
              <a:rPr lang="en-US" sz="9000" dirty="0">
                <a:solidFill>
                  <a:srgbClr val="143356"/>
                </a:solidFill>
                <a:latin typeface="Helvetica 1"/>
                <a:hlinkClick r:id="rId2"/>
              </a:rPr>
              <a:t>Holmes Program Partnership with </a:t>
            </a:r>
          </a:p>
          <a:p>
            <a:r>
              <a:rPr lang="en-US" sz="9000" dirty="0">
                <a:solidFill>
                  <a:srgbClr val="143356"/>
                </a:solidFill>
                <a:latin typeface="Helvetica 1"/>
                <a:hlinkClick r:id="rId2"/>
              </a:rPr>
              <a:t>ECIPC-E</a:t>
            </a:r>
            <a:endParaRPr lang="en-US" sz="9000" dirty="0">
              <a:solidFill>
                <a:srgbClr val="143356"/>
              </a:solidFill>
              <a:latin typeface="Helvetica 1"/>
            </a:endParaRPr>
          </a:p>
        </p:txBody>
      </p:sp>
      <p:pic>
        <p:nvPicPr>
          <p:cNvPr id="8" name="Picture 7" descr="A blue and white rectangular sign with blue text&#10;&#10;Description automatically generated">
            <a:extLst>
              <a:ext uri="{FF2B5EF4-FFF2-40B4-BE49-F238E27FC236}">
                <a16:creationId xmlns:a16="http://schemas.microsoft.com/office/drawing/2014/main" id="{95A13F3E-97E8-2982-6012-5EB39464A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987875"/>
            <a:ext cx="5741942" cy="2684593"/>
          </a:xfrm>
          <a:prstGeom prst="rect">
            <a:avLst/>
          </a:prstGeom>
        </p:spPr>
      </p:pic>
      <p:pic>
        <p:nvPicPr>
          <p:cNvPr id="9" name="Picture 8" descr="A close-up of a logo&#10;&#10;Description automatically generated">
            <a:extLst>
              <a:ext uri="{FF2B5EF4-FFF2-40B4-BE49-F238E27FC236}">
                <a16:creationId xmlns:a16="http://schemas.microsoft.com/office/drawing/2014/main" id="{9B4790E7-D009-6F9C-6B4D-352CEF3081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635" y="7019588"/>
            <a:ext cx="5868288" cy="2621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72443" y="-21915"/>
            <a:ext cx="4648200" cy="10287000"/>
            <a:chOff x="0" y="0"/>
            <a:chExt cx="2094104" cy="3479800"/>
          </a:xfrm>
        </p:grpSpPr>
        <p:sp>
          <p:nvSpPr>
            <p:cNvPr id="3" name="Freeform 3"/>
            <p:cNvSpPr/>
            <p:nvPr/>
          </p:nvSpPr>
          <p:spPr>
            <a:xfrm>
              <a:off x="0" y="0"/>
              <a:ext cx="2094104" cy="3479800"/>
            </a:xfrm>
            <a:custGeom>
              <a:avLst/>
              <a:gdLst/>
              <a:ahLst/>
              <a:cxnLst/>
              <a:rect l="l" t="t" r="r" b="b"/>
              <a:pathLst>
                <a:path w="2094104" h="3479800">
                  <a:moveTo>
                    <a:pt x="0" y="0"/>
                  </a:moveTo>
                  <a:lnTo>
                    <a:pt x="2094104" y="0"/>
                  </a:lnTo>
                  <a:lnTo>
                    <a:pt x="2094104" y="3479800"/>
                  </a:lnTo>
                  <a:lnTo>
                    <a:pt x="0" y="3479800"/>
                  </a:lnTo>
                  <a:close/>
                </a:path>
              </a:pathLst>
            </a:custGeom>
            <a:solidFill>
              <a:srgbClr val="E1562B"/>
            </a:solidFill>
          </p:spPr>
          <p:txBody>
            <a:bodyPr/>
            <a:lstStyle/>
            <a:p>
              <a:endParaRPr lang="en-US" dirty="0"/>
            </a:p>
          </p:txBody>
        </p:sp>
      </p:grpSp>
      <p:sp>
        <p:nvSpPr>
          <p:cNvPr id="8" name="TextBox 8"/>
          <p:cNvSpPr txBox="1"/>
          <p:nvPr/>
        </p:nvSpPr>
        <p:spPr>
          <a:xfrm>
            <a:off x="451536" y="495300"/>
            <a:ext cx="16002000" cy="975203"/>
          </a:xfrm>
          <a:prstGeom prst="rect">
            <a:avLst/>
          </a:prstGeom>
        </p:spPr>
        <p:txBody>
          <a:bodyPr wrap="square" lIns="0" tIns="0" rIns="0" bIns="0" rtlCol="0" anchor="t">
            <a:spAutoFit/>
          </a:bodyPr>
          <a:lstStyle/>
          <a:p>
            <a:pPr>
              <a:lnSpc>
                <a:spcPts val="8499"/>
              </a:lnSpc>
            </a:pPr>
            <a:r>
              <a:rPr lang="en-US" sz="5400" dirty="0">
                <a:solidFill>
                  <a:srgbClr val="143356"/>
                </a:solidFill>
                <a:latin typeface="Helvetica 1"/>
              </a:rPr>
              <a:t>Who is </a:t>
            </a:r>
            <a:r>
              <a:rPr lang="en-US" sz="5400" dirty="0">
                <a:solidFill>
                  <a:srgbClr val="143356"/>
                </a:solidFill>
                <a:latin typeface="Helvetica 1"/>
                <a:hlinkClick r:id="rId2"/>
              </a:rPr>
              <a:t>AACTE</a:t>
            </a:r>
            <a:r>
              <a:rPr lang="en-US" sz="5400" dirty="0">
                <a:solidFill>
                  <a:srgbClr val="143356"/>
                </a:solidFill>
                <a:latin typeface="Helvetica 1"/>
              </a:rPr>
              <a:t>?</a:t>
            </a:r>
            <a:endParaRPr lang="en-US" sz="5400" dirty="0">
              <a:solidFill>
                <a:srgbClr val="143356"/>
              </a:solidFill>
              <a:latin typeface="Helvetica 2"/>
            </a:endParaRPr>
          </a:p>
        </p:txBody>
      </p:sp>
      <p:sp>
        <p:nvSpPr>
          <p:cNvPr id="10" name="TextBox 9">
            <a:extLst>
              <a:ext uri="{FF2B5EF4-FFF2-40B4-BE49-F238E27FC236}">
                <a16:creationId xmlns:a16="http://schemas.microsoft.com/office/drawing/2014/main" id="{6C0B9EFE-A27D-F8C5-3055-103BBA09E119}"/>
              </a:ext>
            </a:extLst>
          </p:cNvPr>
          <p:cNvSpPr txBox="1"/>
          <p:nvPr/>
        </p:nvSpPr>
        <p:spPr>
          <a:xfrm>
            <a:off x="451536" y="1969671"/>
            <a:ext cx="13054257" cy="5078313"/>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595959"/>
                </a:solidFill>
                <a:effectLst/>
                <a:latin typeface="Helvetica Neue"/>
              </a:rPr>
              <a:t>Established in 1948, AACTE is the leading voice in educator preparation. </a:t>
            </a:r>
          </a:p>
          <a:p>
            <a:pPr algn="l"/>
            <a:endParaRPr lang="en-US" dirty="0">
              <a:solidFill>
                <a:srgbClr val="595959"/>
              </a:solidFill>
              <a:latin typeface="Helvetica Neue"/>
            </a:endParaRPr>
          </a:p>
          <a:p>
            <a:pPr marL="285750" indent="-285750" algn="l">
              <a:buFont typeface="Arial" panose="020B0604020202020204" pitchFamily="34" charset="0"/>
              <a:buChar char="•"/>
            </a:pPr>
            <a:r>
              <a:rPr lang="en-US" b="0" i="0" dirty="0">
                <a:solidFill>
                  <a:srgbClr val="595959"/>
                </a:solidFill>
                <a:effectLst/>
                <a:latin typeface="Helvetica Neue"/>
              </a:rPr>
              <a:t>AACTE’s member institutions and programs prepare the greatest number of professional educators in the United States and its territories, including teachers, counselors, administrators, and college faculty. These professional educators are prepared for careers in PK-12 classrooms, colleges and universities, state and governmental agencies, policy institutes, and non-profit organizations. </a:t>
            </a:r>
          </a:p>
          <a:p>
            <a:pPr marL="285750" indent="-285750" algn="l">
              <a:buFont typeface="Arial" panose="020B0604020202020204" pitchFamily="34" charset="0"/>
              <a:buChar char="•"/>
            </a:pPr>
            <a:endParaRPr lang="en-US" b="0" i="0" dirty="0">
              <a:solidFill>
                <a:srgbClr val="595959"/>
              </a:solidFill>
              <a:effectLst/>
              <a:latin typeface="Helvetica Neue"/>
            </a:endParaRPr>
          </a:p>
          <a:p>
            <a:pPr marL="285750" indent="-285750" algn="l">
              <a:buFont typeface="Arial" panose="020B0604020202020204" pitchFamily="34" charset="0"/>
              <a:buChar char="•"/>
            </a:pPr>
            <a:r>
              <a:rPr lang="en-US" b="0" i="0" dirty="0">
                <a:solidFill>
                  <a:srgbClr val="595959"/>
                </a:solidFill>
                <a:effectLst/>
                <a:latin typeface="Helvetica Neue"/>
              </a:rPr>
              <a:t>The AACTE alliance of colleges and universities and educator preparation programs collaborates with members and partners to advance the field of education by prioritizing diversity, equity and inclusion, and engaging in research-based inquiry, advocacy, and innovative practice. We do this through a number of programs and initiatives, most notably our </a:t>
            </a:r>
            <a:r>
              <a:rPr lang="en-US" b="0" i="0" dirty="0">
                <a:solidFill>
                  <a:srgbClr val="595959"/>
                </a:solidFill>
                <a:effectLst/>
                <a:latin typeface="Helvetica Neue"/>
                <a:hlinkClick r:id="rId3"/>
              </a:rPr>
              <a:t>Holmes Program</a:t>
            </a:r>
            <a:r>
              <a:rPr lang="en-US" b="0" i="0" dirty="0">
                <a:solidFill>
                  <a:srgbClr val="595959"/>
                </a:solidFill>
                <a:effectLst/>
                <a:latin typeface="Helvetica Neue"/>
              </a:rPr>
              <a:t>, Annual Meeting, Washington Week, Leadership Academy, Research Reports &amp; Briefs, Policy &amp; Advocacy, Webinars, and more. </a:t>
            </a:r>
          </a:p>
          <a:p>
            <a:pPr marL="285750" indent="-285750" algn="l">
              <a:buFont typeface="Arial" panose="020B0604020202020204" pitchFamily="34" charset="0"/>
              <a:buChar char="•"/>
            </a:pPr>
            <a:endParaRPr lang="en-US" b="0" i="0" dirty="0">
              <a:solidFill>
                <a:srgbClr val="595959"/>
              </a:solidFill>
              <a:effectLst/>
              <a:latin typeface="Helvetica Neue"/>
            </a:endParaRPr>
          </a:p>
          <a:p>
            <a:pPr marL="285750" indent="-285750" algn="l">
              <a:buFont typeface="Arial" panose="020B0604020202020204" pitchFamily="34" charset="0"/>
              <a:buChar char="•"/>
            </a:pPr>
            <a:r>
              <a:rPr lang="en-US" b="0" i="0" dirty="0">
                <a:solidFill>
                  <a:srgbClr val="595959"/>
                </a:solidFill>
                <a:effectLst/>
                <a:latin typeface="Helvetica Neue"/>
              </a:rPr>
              <a:t>AACTE has released its latest membership tool, a </a:t>
            </a:r>
            <a:r>
              <a:rPr lang="en-US" b="1" i="0" u="none" strike="noStrike" dirty="0">
                <a:solidFill>
                  <a:srgbClr val="32558C"/>
                </a:solidFill>
                <a:effectLst/>
                <a:latin typeface="Helvetica Neue"/>
                <a:hlinkClick r:id="rId4"/>
              </a:rPr>
              <a:t>one-page profile</a:t>
            </a:r>
            <a:r>
              <a:rPr lang="en-US" b="0" i="0" dirty="0">
                <a:solidFill>
                  <a:srgbClr val="595959"/>
                </a:solidFill>
                <a:effectLst/>
                <a:latin typeface="Helvetica Neue"/>
              </a:rPr>
              <a:t> that shares members’ statistics and much more, including strategic priorities, educational offerings, and professional development opportunities.</a:t>
            </a:r>
          </a:p>
          <a:p>
            <a:pPr algn="l"/>
            <a:endParaRPr lang="en-US" b="0" i="0" dirty="0">
              <a:solidFill>
                <a:srgbClr val="595959"/>
              </a:solidFill>
              <a:effectLst/>
              <a:latin typeface="Helvetica Neue"/>
            </a:endParaRPr>
          </a:p>
          <a:p>
            <a:pPr algn="l"/>
            <a:endParaRPr lang="en-US" b="0" i="0" dirty="0">
              <a:solidFill>
                <a:srgbClr val="595959"/>
              </a:solidFill>
              <a:effectLst/>
              <a:latin typeface="Helvetica Neue"/>
            </a:endParaRPr>
          </a:p>
          <a:p>
            <a:endParaRPr lang="en-US" dirty="0">
              <a:solidFill>
                <a:srgbClr val="595959"/>
              </a:solidFill>
              <a:latin typeface="Helvetica Neue"/>
            </a:endParaRPr>
          </a:p>
        </p:txBody>
      </p:sp>
      <p:sp>
        <p:nvSpPr>
          <p:cNvPr id="4" name="Freeform 5">
            <a:extLst>
              <a:ext uri="{FF2B5EF4-FFF2-40B4-BE49-F238E27FC236}">
                <a16:creationId xmlns:a16="http://schemas.microsoft.com/office/drawing/2014/main" id="{61D37680-5BE3-D460-6725-0B4843A17D3B}"/>
              </a:ext>
            </a:extLst>
          </p:cNvPr>
          <p:cNvSpPr/>
          <p:nvPr/>
        </p:nvSpPr>
        <p:spPr>
          <a:xfrm>
            <a:off x="9829800" y="8077115"/>
            <a:ext cx="3517098" cy="1714585"/>
          </a:xfrm>
          <a:custGeom>
            <a:avLst/>
            <a:gdLst/>
            <a:ahLst/>
            <a:cxnLst/>
            <a:rect l="l" t="t" r="r" b="b"/>
            <a:pathLst>
              <a:path w="3517098" h="1714585">
                <a:moveTo>
                  <a:pt x="0" y="0"/>
                </a:moveTo>
                <a:lnTo>
                  <a:pt x="3517098" y="0"/>
                </a:lnTo>
                <a:lnTo>
                  <a:pt x="3517098" y="1714585"/>
                </a:lnTo>
                <a:lnTo>
                  <a:pt x="0" y="1714585"/>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407832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BA96"/>
        </a:solidFill>
        <a:effectLst/>
      </p:bgPr>
    </p:bg>
    <p:spTree>
      <p:nvGrpSpPr>
        <p:cNvPr id="1" name=""/>
        <p:cNvGrpSpPr/>
        <p:nvPr/>
      </p:nvGrpSpPr>
      <p:grpSpPr>
        <a:xfrm>
          <a:off x="0" y="0"/>
          <a:ext cx="0" cy="0"/>
          <a:chOff x="0" y="0"/>
          <a:chExt cx="0" cy="0"/>
        </a:xfrm>
      </p:grpSpPr>
      <p:grpSp>
        <p:nvGrpSpPr>
          <p:cNvPr id="2" name="Group 2"/>
          <p:cNvGrpSpPr/>
          <p:nvPr/>
        </p:nvGrpSpPr>
        <p:grpSpPr>
          <a:xfrm>
            <a:off x="13772443" y="-21915"/>
            <a:ext cx="4648200" cy="10287000"/>
            <a:chOff x="0" y="0"/>
            <a:chExt cx="2094104" cy="3479800"/>
          </a:xfrm>
        </p:grpSpPr>
        <p:sp>
          <p:nvSpPr>
            <p:cNvPr id="3" name="Freeform 3"/>
            <p:cNvSpPr/>
            <p:nvPr/>
          </p:nvSpPr>
          <p:spPr>
            <a:xfrm>
              <a:off x="0" y="0"/>
              <a:ext cx="2094104" cy="3479800"/>
            </a:xfrm>
            <a:custGeom>
              <a:avLst/>
              <a:gdLst/>
              <a:ahLst/>
              <a:cxnLst/>
              <a:rect l="l" t="t" r="r" b="b"/>
              <a:pathLst>
                <a:path w="2094104" h="3479800">
                  <a:moveTo>
                    <a:pt x="0" y="0"/>
                  </a:moveTo>
                  <a:lnTo>
                    <a:pt x="2094104" y="0"/>
                  </a:lnTo>
                  <a:lnTo>
                    <a:pt x="2094104" y="3479800"/>
                  </a:lnTo>
                  <a:lnTo>
                    <a:pt x="0" y="3479800"/>
                  </a:lnTo>
                  <a:close/>
                </a:path>
              </a:pathLst>
            </a:custGeom>
            <a:solidFill>
              <a:srgbClr val="E1562B"/>
            </a:solidFill>
          </p:spPr>
          <p:txBody>
            <a:bodyPr/>
            <a:lstStyle/>
            <a:p>
              <a:endParaRPr lang="en-US" dirty="0"/>
            </a:p>
          </p:txBody>
        </p:sp>
      </p:grpSp>
      <p:sp>
        <p:nvSpPr>
          <p:cNvPr id="5" name="Freeform 5"/>
          <p:cNvSpPr/>
          <p:nvPr/>
        </p:nvSpPr>
        <p:spPr>
          <a:xfrm>
            <a:off x="9296400" y="672680"/>
            <a:ext cx="3517098" cy="1714585"/>
          </a:xfrm>
          <a:custGeom>
            <a:avLst/>
            <a:gdLst/>
            <a:ahLst/>
            <a:cxnLst/>
            <a:rect l="l" t="t" r="r" b="b"/>
            <a:pathLst>
              <a:path w="3517098" h="1714585">
                <a:moveTo>
                  <a:pt x="0" y="0"/>
                </a:moveTo>
                <a:lnTo>
                  <a:pt x="3517098" y="0"/>
                </a:lnTo>
                <a:lnTo>
                  <a:pt x="3517098" y="1714585"/>
                </a:lnTo>
                <a:lnTo>
                  <a:pt x="0" y="1714585"/>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185765" y="672680"/>
            <a:ext cx="10091836" cy="2184819"/>
          </a:xfrm>
          <a:prstGeom prst="rect">
            <a:avLst/>
          </a:prstGeom>
        </p:spPr>
        <p:txBody>
          <a:bodyPr wrap="square" lIns="0" tIns="0" rIns="0" bIns="0" rtlCol="0" anchor="t">
            <a:spAutoFit/>
          </a:bodyPr>
          <a:lstStyle/>
          <a:p>
            <a:pPr>
              <a:lnSpc>
                <a:spcPts val="8499"/>
              </a:lnSpc>
            </a:pPr>
            <a:r>
              <a:rPr lang="en-US" sz="7797" dirty="0">
                <a:solidFill>
                  <a:srgbClr val="143356"/>
                </a:solidFill>
                <a:latin typeface="Helvetica 1"/>
                <a:hlinkClick r:id="rId3"/>
              </a:rPr>
              <a:t>Holmes Program </a:t>
            </a:r>
            <a:r>
              <a:rPr lang="en-US" sz="7797" dirty="0">
                <a:solidFill>
                  <a:srgbClr val="143356"/>
                </a:solidFill>
                <a:latin typeface="Helvetica 1"/>
              </a:rPr>
              <a:t>National Office</a:t>
            </a:r>
            <a:endParaRPr lang="en-US" sz="7797" dirty="0">
              <a:solidFill>
                <a:srgbClr val="143356"/>
              </a:solidFill>
              <a:latin typeface="Helvetica 2"/>
            </a:endParaRPr>
          </a:p>
        </p:txBody>
      </p:sp>
      <p:sp>
        <p:nvSpPr>
          <p:cNvPr id="10" name="TextBox 9">
            <a:extLst>
              <a:ext uri="{FF2B5EF4-FFF2-40B4-BE49-F238E27FC236}">
                <a16:creationId xmlns:a16="http://schemas.microsoft.com/office/drawing/2014/main" id="{6C0B9EFE-A27D-F8C5-3055-103BBA09E119}"/>
              </a:ext>
            </a:extLst>
          </p:cNvPr>
          <p:cNvSpPr txBox="1"/>
          <p:nvPr/>
        </p:nvSpPr>
        <p:spPr>
          <a:xfrm>
            <a:off x="435143" y="3009900"/>
            <a:ext cx="13054257" cy="6832640"/>
          </a:xfrm>
          <a:prstGeom prst="rect">
            <a:avLst/>
          </a:prstGeom>
          <a:noFill/>
        </p:spPr>
        <p:txBody>
          <a:bodyPr wrap="square">
            <a:spAutoFit/>
          </a:bodyPr>
          <a:lstStyle/>
          <a:p>
            <a:pPr marL="342900" indent="-342900" algn="l">
              <a:buFont typeface="Arial" panose="020B0604020202020204" pitchFamily="34" charset="0"/>
              <a:buChar char="•"/>
            </a:pPr>
            <a:r>
              <a:rPr lang="en-US" b="0" i="0" dirty="0">
                <a:solidFill>
                  <a:srgbClr val="595959"/>
                </a:solidFill>
                <a:effectLst/>
                <a:latin typeface="Helvetica 1"/>
              </a:rPr>
              <a:t>The AACTE Holmes Program supports </a:t>
            </a:r>
            <a:r>
              <a:rPr lang="en-US" b="1" i="0" dirty="0">
                <a:solidFill>
                  <a:srgbClr val="595959"/>
                </a:solidFill>
                <a:effectLst/>
                <a:latin typeface="Helvetica 1"/>
              </a:rPr>
              <a:t>students who self-identify as racially and ethnically diverse and are pursuing graduate degrees in education</a:t>
            </a:r>
            <a:r>
              <a:rPr lang="en-US" b="0" i="0" dirty="0">
                <a:solidFill>
                  <a:srgbClr val="595959"/>
                </a:solidFill>
                <a:effectLst/>
                <a:latin typeface="Helvetica 1"/>
              </a:rPr>
              <a:t> at </a:t>
            </a:r>
            <a:r>
              <a:rPr lang="en-US" i="0" dirty="0">
                <a:solidFill>
                  <a:srgbClr val="595959"/>
                </a:solidFill>
                <a:effectLst/>
                <a:latin typeface="Helvetica 1"/>
              </a:rPr>
              <a:t>AACTE member institutions. </a:t>
            </a:r>
          </a:p>
          <a:p>
            <a:pPr algn="l"/>
            <a:endParaRPr lang="en-US" b="0" i="0" dirty="0">
              <a:solidFill>
                <a:srgbClr val="595959"/>
              </a:solidFill>
              <a:effectLst/>
              <a:latin typeface="Helvetica 1"/>
            </a:endParaRPr>
          </a:p>
          <a:p>
            <a:pPr marL="342900" indent="-342900" algn="l">
              <a:buFont typeface="Arial" panose="020B0604020202020204" pitchFamily="34" charset="0"/>
              <a:buChar char="•"/>
            </a:pPr>
            <a:r>
              <a:rPr lang="en-US" b="0" i="0" dirty="0">
                <a:solidFill>
                  <a:srgbClr val="595959"/>
                </a:solidFill>
                <a:effectLst/>
                <a:latin typeface="Helvetica 1"/>
              </a:rPr>
              <a:t>Founded in 1991 for doctoral students, the Holmes Program now provides </a:t>
            </a:r>
            <a:r>
              <a:rPr lang="en-US" b="1" i="0" dirty="0">
                <a:solidFill>
                  <a:srgbClr val="595959"/>
                </a:solidFill>
                <a:effectLst/>
                <a:latin typeface="Helvetica 1"/>
              </a:rPr>
              <a:t>mentorship, peer support, and professional development opportunities </a:t>
            </a:r>
            <a:r>
              <a:rPr lang="en-US" b="1" dirty="0">
                <a:solidFill>
                  <a:srgbClr val="595959"/>
                </a:solidFill>
                <a:latin typeface="Helvetica 1"/>
              </a:rPr>
              <a:t> </a:t>
            </a:r>
          </a:p>
          <a:p>
            <a:pPr marL="800100" lvl="1" indent="-342900">
              <a:buFont typeface="Arial" panose="020B0604020202020204" pitchFamily="34" charset="0"/>
              <a:buChar char="•"/>
            </a:pPr>
            <a:r>
              <a:rPr lang="en-US" dirty="0">
                <a:solidFill>
                  <a:srgbClr val="595959"/>
                </a:solidFill>
                <a:latin typeface="Helvetica 1"/>
              </a:rPr>
              <a:t>Doctoral</a:t>
            </a:r>
            <a:r>
              <a:rPr lang="en-US" b="0" i="0" dirty="0">
                <a:solidFill>
                  <a:srgbClr val="595959"/>
                </a:solidFill>
                <a:effectLst/>
                <a:latin typeface="Helvetica 1"/>
              </a:rPr>
              <a:t> and post-doctoral students (</a:t>
            </a:r>
            <a:r>
              <a:rPr lang="en-US" b="1" i="0" u="none" strike="noStrike" dirty="0">
                <a:solidFill>
                  <a:srgbClr val="32558C"/>
                </a:solidFill>
                <a:effectLst/>
                <a:latin typeface="Helvetica 1"/>
                <a:hlinkClick r:id="rId4"/>
              </a:rPr>
              <a:t>Learn more</a:t>
            </a:r>
            <a:r>
              <a:rPr lang="en-US" b="1" i="0" dirty="0">
                <a:solidFill>
                  <a:srgbClr val="595959"/>
                </a:solidFill>
                <a:effectLst/>
                <a:latin typeface="Helvetica 1"/>
              </a:rPr>
              <a:t>)</a:t>
            </a:r>
          </a:p>
          <a:p>
            <a:pPr marL="800100" lvl="1" indent="-342900">
              <a:buFont typeface="Arial" panose="020B0604020202020204" pitchFamily="34" charset="0"/>
              <a:buChar char="•"/>
            </a:pPr>
            <a:r>
              <a:rPr lang="en-US" dirty="0">
                <a:solidFill>
                  <a:srgbClr val="595959"/>
                </a:solidFill>
                <a:latin typeface="Helvetica 1"/>
              </a:rPr>
              <a:t>M</a:t>
            </a:r>
            <a:r>
              <a:rPr lang="en-US" u="none" strike="noStrike" dirty="0">
                <a:solidFill>
                  <a:srgbClr val="595959"/>
                </a:solidFill>
                <a:latin typeface="Helvetica 1"/>
              </a:rPr>
              <a:t>aster’s </a:t>
            </a:r>
            <a:r>
              <a:rPr lang="en-US" b="0" i="0" dirty="0">
                <a:solidFill>
                  <a:srgbClr val="595959"/>
                </a:solidFill>
                <a:effectLst/>
                <a:latin typeface="Helvetica 1"/>
              </a:rPr>
              <a:t>students (</a:t>
            </a:r>
            <a:r>
              <a:rPr lang="en-US" b="1" i="0" u="none" strike="noStrike" dirty="0">
                <a:solidFill>
                  <a:srgbClr val="32558C"/>
                </a:solidFill>
                <a:effectLst/>
                <a:latin typeface="Helvetica 1"/>
                <a:hlinkClick r:id="rId5"/>
              </a:rPr>
              <a:t>Learn more</a:t>
            </a:r>
            <a:r>
              <a:rPr lang="en-US" b="1" dirty="0">
                <a:solidFill>
                  <a:srgbClr val="32558C"/>
                </a:solidFill>
                <a:latin typeface="Helvetica 1"/>
              </a:rPr>
              <a:t>) </a:t>
            </a:r>
          </a:p>
          <a:p>
            <a:pPr marL="800100" lvl="1" indent="-342900">
              <a:buFont typeface="Arial" panose="020B0604020202020204" pitchFamily="34" charset="0"/>
              <a:buChar char="•"/>
            </a:pPr>
            <a:endParaRPr lang="en-US" b="1" dirty="0">
              <a:solidFill>
                <a:srgbClr val="32558C"/>
              </a:solidFill>
              <a:latin typeface="Helvetica 1"/>
            </a:endParaRPr>
          </a:p>
          <a:p>
            <a:pPr marL="342900" indent="-342900">
              <a:buFont typeface="Arial" panose="020B0604020202020204" pitchFamily="34" charset="0"/>
              <a:buChar char="•"/>
            </a:pPr>
            <a:r>
              <a:rPr lang="en-US" b="0" i="0" dirty="0">
                <a:solidFill>
                  <a:srgbClr val="595959"/>
                </a:solidFill>
                <a:effectLst/>
                <a:latin typeface="Helvetica Neue"/>
              </a:rPr>
              <a:t>Participation in the </a:t>
            </a:r>
            <a:r>
              <a:rPr lang="en-US" b="1" i="0" dirty="0">
                <a:solidFill>
                  <a:srgbClr val="595959"/>
                </a:solidFill>
                <a:effectLst/>
                <a:latin typeface="Helvetica Neue"/>
              </a:rPr>
              <a:t>Holmes Program is open to all AACTE member institutions; </a:t>
            </a:r>
            <a:r>
              <a:rPr lang="en-US" b="0" i="0" dirty="0">
                <a:solidFill>
                  <a:srgbClr val="595959"/>
                </a:solidFill>
                <a:effectLst/>
                <a:latin typeface="Helvetica Neue"/>
              </a:rPr>
              <a:t>AACTE charges no additional fee to enroll. </a:t>
            </a:r>
          </a:p>
          <a:p>
            <a:pPr marL="342900" indent="-342900">
              <a:buFont typeface="Arial" panose="020B0604020202020204" pitchFamily="34" charset="0"/>
              <a:buChar char="•"/>
            </a:pPr>
            <a:endParaRPr lang="en-US" dirty="0">
              <a:solidFill>
                <a:srgbClr val="595959"/>
              </a:solidFill>
              <a:latin typeface="Helvetica Neue"/>
            </a:endParaRPr>
          </a:p>
          <a:p>
            <a:pPr marL="342900" indent="-342900">
              <a:buFont typeface="Arial" panose="020B0604020202020204" pitchFamily="34" charset="0"/>
              <a:buChar char="•"/>
            </a:pPr>
            <a:r>
              <a:rPr lang="en-US" b="0" i="0" dirty="0">
                <a:solidFill>
                  <a:srgbClr val="595959"/>
                </a:solidFill>
                <a:effectLst/>
                <a:latin typeface="Helvetica Neue"/>
              </a:rPr>
              <a:t>Sponsoring institutions are responsible for supporting their Holmes scholars according to the </a:t>
            </a:r>
            <a:r>
              <a:rPr lang="en-US" b="0" i="0" dirty="0">
                <a:solidFill>
                  <a:srgbClr val="595959"/>
                </a:solidFill>
                <a:effectLst/>
                <a:latin typeface="Helvetica Neue"/>
                <a:hlinkClick r:id="rId3"/>
              </a:rPr>
              <a:t>participation requirements</a:t>
            </a:r>
            <a:r>
              <a:rPr lang="en-US" b="0" i="0" dirty="0">
                <a:solidFill>
                  <a:srgbClr val="595959"/>
                </a:solidFill>
                <a:effectLst/>
                <a:latin typeface="Helvetica Neue"/>
              </a:rPr>
              <a:t>. Each institution’s Holmes Program Coordinator, a faculty member, carries out these responsibilities</a:t>
            </a:r>
            <a:r>
              <a:rPr lang="en-US" dirty="0">
                <a:solidFill>
                  <a:srgbClr val="595959"/>
                </a:solidFill>
                <a:latin typeface="Helvetica Neue"/>
              </a:rPr>
              <a:t>. </a:t>
            </a:r>
            <a:endParaRPr lang="en-US" b="0" i="0" dirty="0">
              <a:solidFill>
                <a:srgbClr val="595959"/>
              </a:solidFill>
              <a:effectLst/>
              <a:latin typeface="Helvetica Neue"/>
            </a:endParaRPr>
          </a:p>
          <a:p>
            <a:endParaRPr lang="en-US" b="0" i="0" dirty="0">
              <a:solidFill>
                <a:srgbClr val="595959"/>
              </a:solidFill>
              <a:effectLst/>
              <a:latin typeface="Helvetica Neue"/>
            </a:endParaRPr>
          </a:p>
          <a:p>
            <a:pPr marL="342900" indent="-342900">
              <a:buFont typeface="Arial" panose="020B0604020202020204" pitchFamily="34" charset="0"/>
              <a:buChar char="•"/>
            </a:pPr>
            <a:r>
              <a:rPr lang="en-US" dirty="0">
                <a:solidFill>
                  <a:srgbClr val="595959"/>
                </a:solidFill>
                <a:latin typeface="Helvetica Neue"/>
              </a:rPr>
              <a:t>The Holmes National Office staff support the Program Coordinators and the program at a national level, including but not limited to:</a:t>
            </a:r>
          </a:p>
          <a:p>
            <a:pPr marL="800100" lvl="1" indent="-342900">
              <a:buFont typeface="Arial" panose="020B0604020202020204" pitchFamily="34" charset="0"/>
              <a:buChar char="•"/>
            </a:pPr>
            <a:r>
              <a:rPr lang="en-US" dirty="0">
                <a:solidFill>
                  <a:srgbClr val="595959"/>
                </a:solidFill>
                <a:latin typeface="Helvetica Neue"/>
              </a:rPr>
              <a:t>Recruiting and enrolling new programs</a:t>
            </a:r>
          </a:p>
          <a:p>
            <a:pPr marL="800100" lvl="1" indent="-342900">
              <a:buFont typeface="Arial" panose="020B0604020202020204" pitchFamily="34" charset="0"/>
              <a:buChar char="•"/>
            </a:pPr>
            <a:r>
              <a:rPr lang="en-US" dirty="0">
                <a:solidFill>
                  <a:srgbClr val="595959"/>
                </a:solidFill>
                <a:latin typeface="Helvetica Neue"/>
              </a:rPr>
              <a:t>Organizing, funding, and evaluating Holmes national office programming (in-person conferences, virtual professional development, stakeholder operations meetings, etc.)</a:t>
            </a:r>
          </a:p>
          <a:p>
            <a:pPr marL="800100" lvl="1" indent="-342900">
              <a:buFont typeface="Arial" panose="020B0604020202020204" pitchFamily="34" charset="0"/>
              <a:buChar char="•"/>
            </a:pPr>
            <a:r>
              <a:rPr lang="en-US" dirty="0">
                <a:solidFill>
                  <a:srgbClr val="595959"/>
                </a:solidFill>
                <a:latin typeface="Helvetica Neue"/>
              </a:rPr>
              <a:t>Supporting the sustainment and scaling of the Holmes Program nationally</a:t>
            </a:r>
          </a:p>
          <a:p>
            <a:pPr marL="800100" lvl="1" indent="-342900">
              <a:buFont typeface="Arial" panose="020B0604020202020204" pitchFamily="34" charset="0"/>
              <a:buChar char="•"/>
            </a:pPr>
            <a:r>
              <a:rPr lang="en-US" b="0" i="0" dirty="0">
                <a:solidFill>
                  <a:srgbClr val="595959"/>
                </a:solidFill>
                <a:effectLst/>
                <a:latin typeface="Helvetica Neue"/>
              </a:rPr>
              <a:t> Collaborating with the Holmes community to develop and distribute innovative best practices for the program and field. </a:t>
            </a:r>
          </a:p>
          <a:p>
            <a:pPr marL="342900" indent="-342900">
              <a:buFont typeface="Arial" panose="020B0604020202020204" pitchFamily="34" charset="0"/>
              <a:buChar char="•"/>
            </a:pPr>
            <a:endParaRPr lang="en-US" sz="2400" b="1" dirty="0">
              <a:solidFill>
                <a:srgbClr val="32558C"/>
              </a:solidFill>
              <a:latin typeface="Helvetica 1"/>
            </a:endParaRPr>
          </a:p>
          <a:p>
            <a:endParaRPr lang="en-US" b="0" i="0" dirty="0">
              <a:solidFill>
                <a:srgbClr val="595959"/>
              </a:solidFill>
              <a:effectLst/>
              <a:latin typeface="Helvetica Neue"/>
            </a:endParaRPr>
          </a:p>
          <a:p>
            <a:pPr algn="l"/>
            <a:endParaRPr lang="en-US" dirty="0">
              <a:solidFill>
                <a:srgbClr val="595959"/>
              </a:solidFill>
              <a:latin typeface="Helvetica Neue"/>
            </a:endParaRPr>
          </a:p>
        </p:txBody>
      </p:sp>
      <p:pic>
        <p:nvPicPr>
          <p:cNvPr id="2050" name="Picture 2">
            <a:extLst>
              <a:ext uri="{FF2B5EF4-FFF2-40B4-BE49-F238E27FC236}">
                <a16:creationId xmlns:a16="http://schemas.microsoft.com/office/drawing/2014/main" id="{C95E9E86-F644-664F-76B3-8AA6184F21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12495" y="403414"/>
            <a:ext cx="3485053" cy="32165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AA8CA7D-2F10-4EAC-4404-CC21443075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64019" y="5121585"/>
            <a:ext cx="3035497" cy="32768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7EA31CE-DC8B-F5EF-2633-D51A3133621E}"/>
              </a:ext>
            </a:extLst>
          </p:cNvPr>
          <p:cNvSpPr txBox="1"/>
          <p:nvPr/>
        </p:nvSpPr>
        <p:spPr>
          <a:xfrm>
            <a:off x="13815087" y="3809552"/>
            <a:ext cx="4733359" cy="923330"/>
          </a:xfrm>
          <a:prstGeom prst="rect">
            <a:avLst/>
          </a:prstGeom>
          <a:noFill/>
        </p:spPr>
        <p:txBody>
          <a:bodyPr wrap="square" rtlCol="0">
            <a:spAutoFit/>
          </a:bodyPr>
          <a:lstStyle/>
          <a:p>
            <a:pPr algn="ctr"/>
            <a:r>
              <a:rPr lang="en-US" b="1" dirty="0">
                <a:latin typeface="Helvetica 1"/>
              </a:rPr>
              <a:t>Holmes Program Director </a:t>
            </a:r>
          </a:p>
          <a:p>
            <a:pPr algn="ctr"/>
            <a:r>
              <a:rPr lang="en-US" dirty="0">
                <a:latin typeface="Helvetica 1"/>
              </a:rPr>
              <a:t>Nicole Dunn, MBA</a:t>
            </a:r>
          </a:p>
          <a:p>
            <a:pPr algn="ctr"/>
            <a:r>
              <a:rPr lang="en-US" dirty="0">
                <a:latin typeface="Helvetica 1"/>
              </a:rPr>
              <a:t>Director of Program Administration</a:t>
            </a:r>
          </a:p>
        </p:txBody>
      </p:sp>
      <p:sp>
        <p:nvSpPr>
          <p:cNvPr id="12" name="TextBox 11">
            <a:extLst>
              <a:ext uri="{FF2B5EF4-FFF2-40B4-BE49-F238E27FC236}">
                <a16:creationId xmlns:a16="http://schemas.microsoft.com/office/drawing/2014/main" id="{AA87F55C-642A-04C7-2DDD-37695611228B}"/>
              </a:ext>
            </a:extLst>
          </p:cNvPr>
          <p:cNvSpPr txBox="1"/>
          <p:nvPr/>
        </p:nvSpPr>
        <p:spPr>
          <a:xfrm>
            <a:off x="14152684" y="8688377"/>
            <a:ext cx="4244311" cy="1200329"/>
          </a:xfrm>
          <a:prstGeom prst="rect">
            <a:avLst/>
          </a:prstGeom>
          <a:noFill/>
        </p:spPr>
        <p:txBody>
          <a:bodyPr wrap="square" rtlCol="0">
            <a:spAutoFit/>
          </a:bodyPr>
          <a:lstStyle/>
          <a:p>
            <a:pPr algn="ctr"/>
            <a:r>
              <a:rPr lang="en-US" b="1" dirty="0">
                <a:latin typeface="Helvetica 1"/>
              </a:rPr>
              <a:t>Holmes Program Oversight</a:t>
            </a:r>
          </a:p>
          <a:p>
            <a:pPr algn="ctr"/>
            <a:r>
              <a:rPr lang="en-US" dirty="0">
                <a:latin typeface="Helvetica 1"/>
              </a:rPr>
              <a:t>Shari Baker, </a:t>
            </a:r>
            <a:r>
              <a:rPr lang="en-US" dirty="0" err="1">
                <a:latin typeface="Helvetica 1"/>
              </a:rPr>
              <a:t>Ed.D</a:t>
            </a:r>
            <a:endParaRPr lang="en-US" dirty="0">
              <a:latin typeface="Helvetica 1"/>
            </a:endParaRPr>
          </a:p>
          <a:p>
            <a:pPr algn="ctr"/>
            <a:r>
              <a:rPr lang="en-US" dirty="0">
                <a:latin typeface="Helvetica 1"/>
              </a:rPr>
              <a:t>Vice President of Professional Learning and Growth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764523" y="327228"/>
            <a:ext cx="15654435" cy="1090042"/>
          </a:xfrm>
          <a:prstGeom prst="rect">
            <a:avLst/>
          </a:prstGeom>
        </p:spPr>
        <p:txBody>
          <a:bodyPr wrap="square" lIns="0" tIns="0" rIns="0" bIns="0" rtlCol="0" anchor="t">
            <a:spAutoFit/>
          </a:bodyPr>
          <a:lstStyle/>
          <a:p>
            <a:pPr>
              <a:lnSpc>
                <a:spcPts val="8499"/>
              </a:lnSpc>
            </a:pPr>
            <a:r>
              <a:rPr lang="en-US" sz="7797" dirty="0">
                <a:solidFill>
                  <a:schemeClr val="accent2"/>
                </a:solidFill>
                <a:latin typeface="Helvetica 1"/>
              </a:rPr>
              <a:t>Holmes Institutions and Scholars</a:t>
            </a:r>
            <a:endParaRPr lang="en-US" sz="7797" dirty="0">
              <a:solidFill>
                <a:schemeClr val="accent2"/>
              </a:solidFill>
              <a:latin typeface="Helvetica 2"/>
            </a:endParaRPr>
          </a:p>
        </p:txBody>
      </p:sp>
      <p:sp>
        <p:nvSpPr>
          <p:cNvPr id="10" name="TextBox 9">
            <a:extLst>
              <a:ext uri="{FF2B5EF4-FFF2-40B4-BE49-F238E27FC236}">
                <a16:creationId xmlns:a16="http://schemas.microsoft.com/office/drawing/2014/main" id="{6C0B9EFE-A27D-F8C5-3055-103BBA09E119}"/>
              </a:ext>
            </a:extLst>
          </p:cNvPr>
          <p:cNvSpPr txBox="1"/>
          <p:nvPr/>
        </p:nvSpPr>
        <p:spPr>
          <a:xfrm>
            <a:off x="508540" y="1868897"/>
            <a:ext cx="16535400" cy="3416320"/>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2060"/>
                </a:solidFill>
                <a:effectLst/>
                <a:latin typeface="Helvetica 1"/>
              </a:rPr>
              <a:t>Currently, there are </a:t>
            </a:r>
            <a:r>
              <a:rPr lang="en-US" b="1" i="0" dirty="0">
                <a:solidFill>
                  <a:srgbClr val="002060"/>
                </a:solidFill>
                <a:effectLst/>
                <a:latin typeface="Helvetica 1"/>
              </a:rPr>
              <a:t>68 Higher Education Institutions with active Holmes Programs </a:t>
            </a:r>
            <a:r>
              <a:rPr lang="en-US" dirty="0">
                <a:solidFill>
                  <a:srgbClr val="002060"/>
                </a:solidFill>
                <a:latin typeface="Helvetica 1"/>
              </a:rPr>
              <a:t>and growing! These institutions </a:t>
            </a:r>
            <a:r>
              <a:rPr lang="en-US" b="0" i="0" dirty="0">
                <a:solidFill>
                  <a:srgbClr val="002060"/>
                </a:solidFill>
                <a:effectLst/>
                <a:latin typeface="Helvetica 1"/>
              </a:rPr>
              <a:t>represent a variety of institutional types</a:t>
            </a:r>
          </a:p>
          <a:p>
            <a:pPr marL="285750" indent="-285750">
              <a:buFont typeface="Arial" panose="020B0604020202020204" pitchFamily="34" charset="0"/>
              <a:buChar char="•"/>
            </a:pPr>
            <a:r>
              <a:rPr lang="en-US" dirty="0">
                <a:solidFill>
                  <a:srgbClr val="002060"/>
                </a:solidFill>
                <a:latin typeface="Helvetica 1"/>
              </a:rPr>
              <a:t>Any institution may launch a Holmes Program if they are an </a:t>
            </a:r>
            <a:r>
              <a:rPr lang="en-US" dirty="0">
                <a:solidFill>
                  <a:srgbClr val="002060"/>
                </a:solidFill>
                <a:latin typeface="Helvetica 1"/>
                <a:hlinkClick r:id="rId2"/>
              </a:rPr>
              <a:t>AACTE member</a:t>
            </a:r>
            <a:r>
              <a:rPr lang="en-US" dirty="0">
                <a:solidFill>
                  <a:srgbClr val="002060"/>
                </a:solidFill>
                <a:latin typeface="Helvetica 1"/>
              </a:rPr>
              <a:t>.  </a:t>
            </a:r>
          </a:p>
          <a:p>
            <a:pPr marL="285750" indent="-285750">
              <a:buFont typeface="Arial" panose="020B0604020202020204" pitchFamily="34" charset="0"/>
              <a:buChar char="•"/>
            </a:pPr>
            <a:r>
              <a:rPr lang="en-US" b="0" i="0" dirty="0">
                <a:solidFill>
                  <a:srgbClr val="002060"/>
                </a:solidFill>
                <a:effectLst/>
                <a:latin typeface="Helvetica 1"/>
              </a:rPr>
              <a:t>Institutions have autonomy over their recruitment, selection processes, and program budgets, which often determine the size of their programs. </a:t>
            </a:r>
          </a:p>
          <a:p>
            <a:pPr marL="742950" lvl="1" indent="-285750">
              <a:buFont typeface="Arial" panose="020B0604020202020204" pitchFamily="34" charset="0"/>
              <a:buChar char="•"/>
            </a:pPr>
            <a:r>
              <a:rPr lang="en-US" b="0" i="0" dirty="0">
                <a:solidFill>
                  <a:srgbClr val="002060"/>
                </a:solidFill>
                <a:effectLst/>
                <a:latin typeface="Helvetica 1"/>
              </a:rPr>
              <a:t>Some programs, established for over 10 years, sustain a cohort of twenty or more scholars, while others aim for a modest cohort of five or fewer scholars. </a:t>
            </a:r>
          </a:p>
          <a:p>
            <a:pPr marL="742950" lvl="1" indent="-285750">
              <a:buFont typeface="Arial" panose="020B0604020202020204" pitchFamily="34" charset="0"/>
              <a:buChar char="•"/>
            </a:pPr>
            <a:r>
              <a:rPr lang="en-US" dirty="0">
                <a:solidFill>
                  <a:srgbClr val="002060"/>
                </a:solidFill>
                <a:latin typeface="Helvetica 1"/>
              </a:rPr>
              <a:t>Most programs have begun their first cohort with 1-4 scholars.</a:t>
            </a:r>
          </a:p>
          <a:p>
            <a:endParaRPr lang="en-US" b="0" i="0" dirty="0">
              <a:solidFill>
                <a:srgbClr val="002060"/>
              </a:solidFill>
              <a:effectLst/>
              <a:latin typeface="Helvetica 1"/>
            </a:endParaRPr>
          </a:p>
          <a:p>
            <a:pPr marL="285750" indent="-285750">
              <a:buFont typeface="Arial" panose="020B0604020202020204" pitchFamily="34" charset="0"/>
              <a:buChar char="•"/>
            </a:pPr>
            <a:r>
              <a:rPr lang="en-US" b="0" i="0" dirty="0">
                <a:solidFill>
                  <a:srgbClr val="002060"/>
                </a:solidFill>
                <a:effectLst/>
                <a:latin typeface="Helvetica 1"/>
              </a:rPr>
              <a:t>Currently, </a:t>
            </a:r>
            <a:r>
              <a:rPr lang="en-US" b="1" i="0" dirty="0">
                <a:solidFill>
                  <a:srgbClr val="002060"/>
                </a:solidFill>
                <a:effectLst/>
                <a:latin typeface="Helvetica 1"/>
              </a:rPr>
              <a:t>Over two hundred</a:t>
            </a:r>
            <a:r>
              <a:rPr lang="en-US" b="1" dirty="0">
                <a:solidFill>
                  <a:srgbClr val="002060"/>
                </a:solidFill>
                <a:latin typeface="Helvetica 1"/>
              </a:rPr>
              <a:t> Holmes scholars across the nation</a:t>
            </a:r>
          </a:p>
          <a:p>
            <a:pPr marL="742950" lvl="1" indent="-285750">
              <a:buFont typeface="Arial" panose="020B0604020202020204" pitchFamily="34" charset="0"/>
              <a:buChar char="•"/>
            </a:pPr>
            <a:r>
              <a:rPr lang="en-US" b="0" i="0" dirty="0">
                <a:solidFill>
                  <a:srgbClr val="002060"/>
                </a:solidFill>
                <a:effectLst/>
                <a:latin typeface="Helvetica 1"/>
              </a:rPr>
              <a:t>80% Doctoral, 15% Masters, 5% Post-Doc</a:t>
            </a:r>
          </a:p>
          <a:p>
            <a:pPr marL="742950" lvl="1" indent="-285750">
              <a:buFont typeface="Arial" panose="020B0604020202020204" pitchFamily="34" charset="0"/>
              <a:buChar char="•"/>
            </a:pPr>
            <a:r>
              <a:rPr lang="en-US" dirty="0">
                <a:solidFill>
                  <a:srgbClr val="002060"/>
                </a:solidFill>
                <a:latin typeface="Helvetica 1"/>
              </a:rPr>
              <a:t>Scholars come from a range of concentrations, including education leadership, </a:t>
            </a:r>
          </a:p>
          <a:p>
            <a:pPr lvl="1"/>
            <a:r>
              <a:rPr lang="en-US" dirty="0">
                <a:solidFill>
                  <a:srgbClr val="002060"/>
                </a:solidFill>
                <a:latin typeface="Helvetica 1"/>
              </a:rPr>
              <a:t>early childhood, special education, curriculum &amp; instruction, and more.</a:t>
            </a:r>
          </a:p>
          <a:p>
            <a:pPr marL="742950" lvl="1" indent="-285750">
              <a:buFont typeface="Arial" panose="020B0604020202020204" pitchFamily="34" charset="0"/>
              <a:buChar char="•"/>
            </a:pPr>
            <a:r>
              <a:rPr lang="en-US" dirty="0">
                <a:solidFill>
                  <a:srgbClr val="002060"/>
                </a:solidFill>
                <a:latin typeface="Helvetica 1"/>
              </a:rPr>
              <a:t>We recommend recruiting Doctoral scholars entering their 2</a:t>
            </a:r>
            <a:r>
              <a:rPr lang="en-US" baseline="30000" dirty="0">
                <a:solidFill>
                  <a:srgbClr val="002060"/>
                </a:solidFill>
                <a:latin typeface="Helvetica 1"/>
              </a:rPr>
              <a:t>nd</a:t>
            </a:r>
            <a:r>
              <a:rPr lang="en-US" dirty="0">
                <a:solidFill>
                  <a:srgbClr val="002060"/>
                </a:solidFill>
                <a:latin typeface="Helvetica 1"/>
              </a:rPr>
              <a:t> year </a:t>
            </a:r>
          </a:p>
          <a:p>
            <a:pPr lvl="1"/>
            <a:endParaRPr lang="en-US" b="0" i="0" dirty="0">
              <a:solidFill>
                <a:srgbClr val="002060"/>
              </a:solidFill>
              <a:effectLst/>
              <a:latin typeface="Helvetica 1"/>
            </a:endParaRPr>
          </a:p>
        </p:txBody>
      </p:sp>
      <p:grpSp>
        <p:nvGrpSpPr>
          <p:cNvPr id="15" name="Group 14">
            <a:extLst>
              <a:ext uri="{FF2B5EF4-FFF2-40B4-BE49-F238E27FC236}">
                <a16:creationId xmlns:a16="http://schemas.microsoft.com/office/drawing/2014/main" id="{801B1C8D-8EBA-6182-82A6-5D9F899DB62A}"/>
              </a:ext>
            </a:extLst>
          </p:cNvPr>
          <p:cNvGrpSpPr/>
          <p:nvPr/>
        </p:nvGrpSpPr>
        <p:grpSpPr>
          <a:xfrm>
            <a:off x="1542354" y="5554732"/>
            <a:ext cx="7558292" cy="4221642"/>
            <a:chOff x="457200" y="6909322"/>
            <a:chExt cx="4664652" cy="2732212"/>
          </a:xfrm>
        </p:grpSpPr>
        <p:pic>
          <p:nvPicPr>
            <p:cNvPr id="9" name="Picture 8" descr="A group of people posing for a photo&#10;&#10;Description automatically generated">
              <a:extLst>
                <a:ext uri="{FF2B5EF4-FFF2-40B4-BE49-F238E27FC236}">
                  <a16:creationId xmlns:a16="http://schemas.microsoft.com/office/drawing/2014/main" id="{11CB77D1-C9B5-A175-D3AC-9C05B75CC5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105057"/>
              <a:ext cx="3804716" cy="2536477"/>
            </a:xfrm>
            <a:prstGeom prst="rect">
              <a:avLst/>
            </a:prstGeom>
          </p:spPr>
        </p:pic>
        <p:sp>
          <p:nvSpPr>
            <p:cNvPr id="14" name="TextBox 13">
              <a:extLst>
                <a:ext uri="{FF2B5EF4-FFF2-40B4-BE49-F238E27FC236}">
                  <a16:creationId xmlns:a16="http://schemas.microsoft.com/office/drawing/2014/main" id="{C7567D49-C27C-8B8E-CDC0-9F1D110B2437}"/>
                </a:ext>
              </a:extLst>
            </p:cNvPr>
            <p:cNvSpPr txBox="1"/>
            <p:nvPr/>
          </p:nvSpPr>
          <p:spPr>
            <a:xfrm>
              <a:off x="705972" y="6909322"/>
              <a:ext cx="4415880" cy="265795"/>
            </a:xfrm>
            <a:prstGeom prst="rect">
              <a:avLst/>
            </a:prstGeom>
            <a:noFill/>
          </p:spPr>
          <p:txBody>
            <a:bodyPr wrap="square" rtlCol="0">
              <a:spAutoFit/>
            </a:bodyPr>
            <a:lstStyle/>
            <a:p>
              <a:r>
                <a:rPr lang="en-US" sz="1600" dirty="0">
                  <a:latin typeface="Helvetica 1"/>
                </a:rPr>
                <a:t>Penn State Holmes Program, 2024 Holmes Preconference</a:t>
              </a:r>
            </a:p>
          </p:txBody>
        </p:sp>
      </p:grpSp>
      <p:grpSp>
        <p:nvGrpSpPr>
          <p:cNvPr id="17" name="Group 16">
            <a:extLst>
              <a:ext uri="{FF2B5EF4-FFF2-40B4-BE49-F238E27FC236}">
                <a16:creationId xmlns:a16="http://schemas.microsoft.com/office/drawing/2014/main" id="{54EC4B07-BDE1-986A-E3C8-8D608DEA6E75}"/>
              </a:ext>
            </a:extLst>
          </p:cNvPr>
          <p:cNvGrpSpPr/>
          <p:nvPr/>
        </p:nvGrpSpPr>
        <p:grpSpPr>
          <a:xfrm>
            <a:off x="9511761" y="4270526"/>
            <a:ext cx="9599339" cy="5723335"/>
            <a:chOff x="9525000" y="4470228"/>
            <a:chExt cx="9599339" cy="5723335"/>
          </a:xfrm>
        </p:grpSpPr>
        <p:pic>
          <p:nvPicPr>
            <p:cNvPr id="6" name="Picture 5" descr="A group of people posing for a photo&#10;&#10;Description automatically generated">
              <a:extLst>
                <a:ext uri="{FF2B5EF4-FFF2-40B4-BE49-F238E27FC236}">
                  <a16:creationId xmlns:a16="http://schemas.microsoft.com/office/drawing/2014/main" id="{75941D25-8E8D-CD6E-5E81-0BFA7A36EC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4470228"/>
              <a:ext cx="8534400" cy="5689599"/>
            </a:xfrm>
            <a:prstGeom prst="rect">
              <a:avLst/>
            </a:prstGeom>
          </p:spPr>
        </p:pic>
        <p:sp>
          <p:nvSpPr>
            <p:cNvPr id="16" name="TextBox 15">
              <a:extLst>
                <a:ext uri="{FF2B5EF4-FFF2-40B4-BE49-F238E27FC236}">
                  <a16:creationId xmlns:a16="http://schemas.microsoft.com/office/drawing/2014/main" id="{BC22B790-E451-C823-80C1-11F0338DE05F}"/>
                </a:ext>
              </a:extLst>
            </p:cNvPr>
            <p:cNvSpPr txBox="1"/>
            <p:nvPr/>
          </p:nvSpPr>
          <p:spPr>
            <a:xfrm>
              <a:off x="14708459" y="9793453"/>
              <a:ext cx="4415880" cy="400110"/>
            </a:xfrm>
            <a:prstGeom prst="rect">
              <a:avLst/>
            </a:prstGeom>
            <a:noFill/>
          </p:spPr>
          <p:txBody>
            <a:bodyPr wrap="square" rtlCol="0">
              <a:spAutoFit/>
            </a:bodyPr>
            <a:lstStyle/>
            <a:p>
              <a:r>
                <a:rPr lang="en-US" sz="2000" dirty="0">
                  <a:solidFill>
                    <a:schemeClr val="bg1"/>
                  </a:solidFill>
                  <a:latin typeface="Helvetica 1"/>
                </a:rPr>
                <a:t>2024 Holmes Preconference</a:t>
              </a:r>
            </a:p>
          </p:txBody>
        </p:sp>
      </p:grpSp>
    </p:spTree>
    <p:extLst>
      <p:ext uri="{BB962C8B-B14F-4D97-AF65-F5344CB8AC3E}">
        <p14:creationId xmlns:p14="http://schemas.microsoft.com/office/powerpoint/2010/main" val="118364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72443" y="-21915"/>
            <a:ext cx="4648200" cy="10287000"/>
            <a:chOff x="0" y="0"/>
            <a:chExt cx="2094104" cy="3479800"/>
          </a:xfrm>
        </p:grpSpPr>
        <p:sp>
          <p:nvSpPr>
            <p:cNvPr id="3" name="Freeform 3"/>
            <p:cNvSpPr/>
            <p:nvPr/>
          </p:nvSpPr>
          <p:spPr>
            <a:xfrm>
              <a:off x="0" y="0"/>
              <a:ext cx="2094104" cy="3479800"/>
            </a:xfrm>
            <a:custGeom>
              <a:avLst/>
              <a:gdLst/>
              <a:ahLst/>
              <a:cxnLst/>
              <a:rect l="l" t="t" r="r" b="b"/>
              <a:pathLst>
                <a:path w="2094104" h="3479800">
                  <a:moveTo>
                    <a:pt x="0" y="0"/>
                  </a:moveTo>
                  <a:lnTo>
                    <a:pt x="2094104" y="0"/>
                  </a:lnTo>
                  <a:lnTo>
                    <a:pt x="2094104" y="3479800"/>
                  </a:lnTo>
                  <a:lnTo>
                    <a:pt x="0" y="3479800"/>
                  </a:lnTo>
                  <a:close/>
                </a:path>
              </a:pathLst>
            </a:custGeom>
            <a:solidFill>
              <a:srgbClr val="E1562B"/>
            </a:solidFill>
          </p:spPr>
          <p:txBody>
            <a:bodyPr/>
            <a:lstStyle/>
            <a:p>
              <a:endParaRPr lang="en-US" dirty="0"/>
            </a:p>
          </p:txBody>
        </p:sp>
      </p:grpSp>
      <p:sp>
        <p:nvSpPr>
          <p:cNvPr id="8" name="TextBox 8"/>
          <p:cNvSpPr txBox="1"/>
          <p:nvPr/>
        </p:nvSpPr>
        <p:spPr>
          <a:xfrm>
            <a:off x="451536" y="495301"/>
            <a:ext cx="12895362" cy="1661993"/>
          </a:xfrm>
          <a:prstGeom prst="rect">
            <a:avLst/>
          </a:prstGeom>
        </p:spPr>
        <p:txBody>
          <a:bodyPr wrap="square" lIns="0" tIns="0" rIns="0" bIns="0" rtlCol="0" anchor="t">
            <a:spAutoFit/>
          </a:bodyPr>
          <a:lstStyle/>
          <a:p>
            <a:r>
              <a:rPr lang="en-US" sz="5400" dirty="0">
                <a:solidFill>
                  <a:srgbClr val="595959"/>
                </a:solidFill>
                <a:latin typeface="Helvetica Neue"/>
                <a:hlinkClick r:id="rId2"/>
              </a:rPr>
              <a:t>P</a:t>
            </a:r>
            <a:r>
              <a:rPr lang="en-US" sz="5400" b="0" i="0" dirty="0">
                <a:solidFill>
                  <a:srgbClr val="595959"/>
                </a:solidFill>
                <a:effectLst/>
                <a:latin typeface="Helvetica Neue"/>
                <a:hlinkClick r:id="rId2"/>
              </a:rPr>
              <a:t>articipation requirements</a:t>
            </a:r>
            <a:r>
              <a:rPr lang="en-US" sz="5400" b="0" i="0" dirty="0">
                <a:solidFill>
                  <a:srgbClr val="595959"/>
                </a:solidFill>
                <a:effectLst/>
                <a:latin typeface="Helvetica Neue"/>
              </a:rPr>
              <a:t> </a:t>
            </a:r>
            <a:r>
              <a:rPr lang="en-US" sz="5400" b="0" i="0" dirty="0">
                <a:effectLst/>
                <a:latin typeface="Helvetica Neue"/>
              </a:rPr>
              <a:t>for launching and maintaining a Holmes Program </a:t>
            </a:r>
            <a:endParaRPr lang="en-US" sz="5400" dirty="0">
              <a:latin typeface="Helvetica 2"/>
            </a:endParaRPr>
          </a:p>
        </p:txBody>
      </p:sp>
      <p:sp>
        <p:nvSpPr>
          <p:cNvPr id="10" name="TextBox 9">
            <a:extLst>
              <a:ext uri="{FF2B5EF4-FFF2-40B4-BE49-F238E27FC236}">
                <a16:creationId xmlns:a16="http://schemas.microsoft.com/office/drawing/2014/main" id="{6C0B9EFE-A27D-F8C5-3055-103BBA09E119}"/>
              </a:ext>
            </a:extLst>
          </p:cNvPr>
          <p:cNvSpPr txBox="1"/>
          <p:nvPr/>
        </p:nvSpPr>
        <p:spPr>
          <a:xfrm>
            <a:off x="451536" y="2476500"/>
            <a:ext cx="13054257" cy="8648521"/>
          </a:xfrm>
          <a:prstGeom prst="rect">
            <a:avLst/>
          </a:prstGeom>
          <a:noFill/>
        </p:spPr>
        <p:txBody>
          <a:bodyPr wrap="square">
            <a:spAutoFit/>
          </a:bodyPr>
          <a:lstStyle/>
          <a:p>
            <a:pPr marL="285750" indent="-285750" algn="l">
              <a:buFont typeface="Arial" panose="020B0604020202020204" pitchFamily="34" charset="0"/>
              <a:buChar char="•"/>
            </a:pPr>
            <a:r>
              <a:rPr lang="en-US" sz="2000" dirty="0">
                <a:latin typeface="Helvetica Neue"/>
              </a:rPr>
              <a:t>Review the participation requirements linked here carefully.</a:t>
            </a:r>
          </a:p>
          <a:p>
            <a:pPr marL="285750" indent="-285750" algn="l">
              <a:buFont typeface="Arial" panose="020B0604020202020204" pitchFamily="34" charset="0"/>
              <a:buChar char="•"/>
            </a:pPr>
            <a:r>
              <a:rPr lang="en-US" sz="2000" dirty="0">
                <a:latin typeface="Helvetica Neue"/>
              </a:rPr>
              <a:t>AACTE always sets up an interest call with prospective Holmes Programs to ensure they understand the requirements before we invite them to submit applications. Email Nicole Dunn (</a:t>
            </a:r>
            <a:r>
              <a:rPr lang="en-US" sz="2000" dirty="0">
                <a:latin typeface="Helvetica Neue"/>
                <a:hlinkClick r:id="rId3"/>
              </a:rPr>
              <a:t>ndunn@aacte.org</a:t>
            </a:r>
            <a:r>
              <a:rPr lang="en-US" sz="2000" dirty="0">
                <a:latin typeface="Helvetica Neue"/>
              </a:rPr>
              <a:t>) </a:t>
            </a:r>
          </a:p>
          <a:p>
            <a:pPr algn="l"/>
            <a:endParaRPr lang="en-US" sz="2000" dirty="0">
              <a:latin typeface="Helvetica Neue"/>
            </a:endParaRPr>
          </a:p>
          <a:p>
            <a:pPr marL="285750" indent="-285750" algn="l">
              <a:buFont typeface="Arial" panose="020B0604020202020204" pitchFamily="34" charset="0"/>
              <a:buChar char="•"/>
            </a:pPr>
            <a:r>
              <a:rPr lang="en-US" sz="2000" dirty="0">
                <a:latin typeface="Helvetica Neue"/>
              </a:rPr>
              <a:t>The most notable requirements are:</a:t>
            </a:r>
          </a:p>
          <a:p>
            <a:pPr marL="742950" lvl="1" indent="-285750">
              <a:buFont typeface="Arial" panose="020B0604020202020204" pitchFamily="34" charset="0"/>
              <a:buChar char="•"/>
            </a:pPr>
            <a:r>
              <a:rPr lang="en-US" sz="2000" b="0" i="0" dirty="0">
                <a:effectLst/>
                <a:latin typeface="Helvetica Neue"/>
              </a:rPr>
              <a:t>AACTE Membership</a:t>
            </a:r>
          </a:p>
          <a:p>
            <a:pPr marL="742950" lvl="1" indent="-285750">
              <a:buFont typeface="Arial" panose="020B0604020202020204" pitchFamily="34" charset="0"/>
              <a:buChar char="•"/>
            </a:pPr>
            <a:r>
              <a:rPr lang="en-US" sz="2000" dirty="0">
                <a:latin typeface="Helvetica Neue"/>
              </a:rPr>
              <a:t>Scholars must serve at least a 2-year tenure (*new)</a:t>
            </a:r>
          </a:p>
          <a:p>
            <a:pPr marL="1200150" lvl="2" indent="-285750">
              <a:buFont typeface="Arial" panose="020B0604020202020204" pitchFamily="34" charset="0"/>
              <a:buChar char="•"/>
            </a:pPr>
            <a:r>
              <a:rPr lang="en-US" sz="2000" dirty="0">
                <a:latin typeface="Helvetica Neue"/>
              </a:rPr>
              <a:t>We encourage a 3-year minimum tenure and recommend recruiting scholars entering their second-year</a:t>
            </a:r>
          </a:p>
          <a:p>
            <a:pPr marL="742950" lvl="1" indent="-285750">
              <a:buFont typeface="Arial" panose="020B0604020202020204" pitchFamily="34" charset="0"/>
              <a:buChar char="•"/>
            </a:pPr>
            <a:r>
              <a:rPr lang="en-US" sz="2000" dirty="0">
                <a:latin typeface="Helvetica Neue"/>
              </a:rPr>
              <a:t>Scholars must attend:</a:t>
            </a:r>
          </a:p>
          <a:p>
            <a:pPr marL="1200150" lvl="2" indent="-285750">
              <a:buFont typeface="Arial" panose="020B0604020202020204" pitchFamily="34" charset="0"/>
              <a:buChar char="•"/>
            </a:pPr>
            <a:r>
              <a:rPr lang="en-US" sz="2000" dirty="0">
                <a:latin typeface="Helvetica Neue"/>
              </a:rPr>
              <a:t>Holmes Preconference annually</a:t>
            </a:r>
          </a:p>
          <a:p>
            <a:pPr marL="1200150" lvl="2" indent="-285750">
              <a:buFont typeface="Arial" panose="020B0604020202020204" pitchFamily="34" charset="0"/>
              <a:buChar char="•"/>
            </a:pPr>
            <a:r>
              <a:rPr lang="en-US" sz="2000" b="0" i="0" dirty="0">
                <a:effectLst/>
                <a:latin typeface="Helvetica Neue"/>
              </a:rPr>
              <a:t>Washington </a:t>
            </a:r>
            <a:r>
              <a:rPr lang="en-US" sz="2000" dirty="0">
                <a:latin typeface="Helvetica Neue"/>
              </a:rPr>
              <a:t>Week at least once during their tenure</a:t>
            </a:r>
          </a:p>
          <a:p>
            <a:pPr marL="742950" lvl="1" indent="-285750">
              <a:buFont typeface="Arial" panose="020B0604020202020204" pitchFamily="34" charset="0"/>
              <a:buChar char="•"/>
            </a:pPr>
            <a:r>
              <a:rPr lang="en-US" sz="2000" b="0" i="0" dirty="0">
                <a:effectLst/>
                <a:latin typeface="Helvetica Neue"/>
              </a:rPr>
              <a:t>Opt</a:t>
            </a:r>
            <a:r>
              <a:rPr lang="en-US" sz="2000" dirty="0">
                <a:latin typeface="Helvetica Neue"/>
              </a:rPr>
              <a:t>ional offerings include:</a:t>
            </a:r>
          </a:p>
          <a:p>
            <a:pPr marL="1200150" lvl="2" indent="-285750">
              <a:buFont typeface="Arial" panose="020B0604020202020204" pitchFamily="34" charset="0"/>
              <a:buChar char="•"/>
            </a:pPr>
            <a:r>
              <a:rPr lang="en-US" sz="2000" b="0" i="0" dirty="0">
                <a:effectLst/>
                <a:latin typeface="Helvetica Neue"/>
              </a:rPr>
              <a:t>Holmes Scholar Leadership Council</a:t>
            </a:r>
          </a:p>
          <a:p>
            <a:pPr marL="1200150" lvl="2" indent="-285750">
              <a:buFont typeface="Arial" panose="020B0604020202020204" pitchFamily="34" charset="0"/>
              <a:buChar char="•"/>
            </a:pPr>
            <a:r>
              <a:rPr lang="en-US" sz="2000" dirty="0">
                <a:latin typeface="Helvetica Neue"/>
              </a:rPr>
              <a:t>Holmes Quarterly Virtual PD</a:t>
            </a:r>
          </a:p>
          <a:p>
            <a:pPr marL="1200150" lvl="2" indent="-285750">
              <a:buFont typeface="Arial" panose="020B0604020202020204" pitchFamily="34" charset="0"/>
              <a:buChar char="•"/>
            </a:pPr>
            <a:r>
              <a:rPr lang="en-US" sz="2000" b="0" i="0" dirty="0">
                <a:effectLst/>
                <a:latin typeface="Helvetica Neue"/>
              </a:rPr>
              <a:t>Journal of Teacher Education Holmes Fellowship</a:t>
            </a:r>
          </a:p>
          <a:p>
            <a:pPr marL="1200150" lvl="2" indent="-285750">
              <a:buFont typeface="Arial" panose="020B0604020202020204" pitchFamily="34" charset="0"/>
              <a:buChar char="•"/>
            </a:pPr>
            <a:r>
              <a:rPr lang="en-US" sz="2000" dirty="0">
                <a:latin typeface="Helvetica Neue"/>
              </a:rPr>
              <a:t>ECIPC-E Cohort</a:t>
            </a:r>
          </a:p>
          <a:p>
            <a:pPr marL="1200150" lvl="2" indent="-285750">
              <a:buFont typeface="Arial" panose="020B0604020202020204" pitchFamily="34" charset="0"/>
              <a:buChar char="•"/>
            </a:pPr>
            <a:r>
              <a:rPr lang="en-US" sz="2000" b="0" i="0" dirty="0">
                <a:effectLst/>
                <a:latin typeface="Helvetica Neue"/>
              </a:rPr>
              <a:t>Pathways into Holmes leadership (Holmes PAC, AACTE committees)</a:t>
            </a:r>
          </a:p>
          <a:p>
            <a:pPr marL="1200150" lvl="2" indent="-285750">
              <a:buFont typeface="Arial" panose="020B0604020202020204" pitchFamily="34" charset="0"/>
              <a:buChar char="•"/>
            </a:pPr>
            <a:r>
              <a:rPr lang="en-US" sz="2000" dirty="0">
                <a:latin typeface="Helvetica Neue"/>
              </a:rPr>
              <a:t>Alumni networks (NAHSA)</a:t>
            </a:r>
            <a:endParaRPr lang="en-US" sz="2000" b="0" i="0" dirty="0">
              <a:effectLst/>
              <a:latin typeface="Helvetica Neue"/>
            </a:endParaRPr>
          </a:p>
          <a:p>
            <a:pPr marL="742950" lvl="1" indent="-285750">
              <a:buFont typeface="Arial" panose="020B0604020202020204" pitchFamily="34" charset="0"/>
              <a:buChar char="•"/>
            </a:pPr>
            <a:r>
              <a:rPr lang="en-US" sz="2000" dirty="0">
                <a:latin typeface="Helvetica Neue"/>
              </a:rPr>
              <a:t>A Holmes Program Coordinator must be identified and is required to </a:t>
            </a:r>
          </a:p>
          <a:p>
            <a:pPr marL="1200150" lvl="2" indent="-285750">
              <a:buFont typeface="Arial" panose="020B0604020202020204" pitchFamily="34" charset="0"/>
              <a:buChar char="•"/>
            </a:pPr>
            <a:r>
              <a:rPr lang="en-US" sz="2000" dirty="0">
                <a:latin typeface="Helvetica Neue"/>
              </a:rPr>
              <a:t>Manage operations and on-campus professional development and mentoring.</a:t>
            </a:r>
          </a:p>
          <a:p>
            <a:pPr marL="1200150" lvl="2" indent="-285750">
              <a:buFont typeface="Arial" panose="020B0604020202020204" pitchFamily="34" charset="0"/>
              <a:buChar char="•"/>
            </a:pPr>
            <a:r>
              <a:rPr lang="en-US" sz="2000" dirty="0">
                <a:latin typeface="Helvetica Neue"/>
              </a:rPr>
              <a:t>Attend quarterly virtual meetings </a:t>
            </a:r>
          </a:p>
          <a:p>
            <a:pPr marL="1200150" lvl="2" indent="-285750">
              <a:buFont typeface="Arial" panose="020B0604020202020204" pitchFamily="34" charset="0"/>
              <a:buChar char="•"/>
            </a:pPr>
            <a:r>
              <a:rPr lang="en-US" sz="2000" dirty="0">
                <a:latin typeface="Helvetica Neue"/>
              </a:rPr>
              <a:t>Accompany their scholars to the Holmes Preconference</a:t>
            </a:r>
          </a:p>
          <a:p>
            <a:pPr marL="742950" lvl="1" indent="-285750">
              <a:buFont typeface="Arial" panose="020B0604020202020204" pitchFamily="34" charset="0"/>
              <a:buChar char="•"/>
            </a:pPr>
            <a:r>
              <a:rPr lang="en-US" sz="2000" dirty="0">
                <a:highlight>
                  <a:srgbClr val="FFFF00"/>
                </a:highlight>
                <a:latin typeface="Helvetica Neue"/>
              </a:rPr>
              <a:t>Estimated Cost Per Scholar = $2,500 per year</a:t>
            </a:r>
          </a:p>
          <a:p>
            <a:endParaRPr lang="en-US" sz="2000" dirty="0">
              <a:latin typeface="Helvetica Neue"/>
            </a:endParaRPr>
          </a:p>
          <a:p>
            <a:pPr marL="285750" indent="-285750">
              <a:buFont typeface="Arial" panose="020B0604020202020204" pitchFamily="34" charset="0"/>
              <a:buChar char="•"/>
            </a:pPr>
            <a:endParaRPr lang="en-US" sz="2000" b="0" i="0" dirty="0">
              <a:effectLst/>
              <a:latin typeface="Helvetica Neue"/>
            </a:endParaRPr>
          </a:p>
          <a:p>
            <a:pPr algn="l"/>
            <a:endParaRPr lang="en-US" b="0" i="0" dirty="0">
              <a:solidFill>
                <a:srgbClr val="595959"/>
              </a:solidFill>
              <a:effectLst/>
              <a:latin typeface="Helvetica Neue"/>
            </a:endParaRPr>
          </a:p>
          <a:p>
            <a:endParaRPr lang="en-US" dirty="0">
              <a:solidFill>
                <a:srgbClr val="595959"/>
              </a:solidFill>
              <a:latin typeface="Helvetica Neue"/>
            </a:endParaRPr>
          </a:p>
        </p:txBody>
      </p:sp>
      <p:pic>
        <p:nvPicPr>
          <p:cNvPr id="5" name="Picture 4" descr="A close-up of a logo&#10;&#10;Description automatically generated">
            <a:extLst>
              <a:ext uri="{FF2B5EF4-FFF2-40B4-BE49-F238E27FC236}">
                <a16:creationId xmlns:a16="http://schemas.microsoft.com/office/drawing/2014/main" id="{74ADC510-417D-5270-34F2-12BABE85CA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72443" y="3924299"/>
            <a:ext cx="4625788" cy="2066185"/>
          </a:xfrm>
          <a:prstGeom prst="rect">
            <a:avLst/>
          </a:prstGeom>
          <a:noFill/>
          <a:ln>
            <a:noFill/>
          </a:ln>
        </p:spPr>
      </p:pic>
    </p:spTree>
    <p:extLst>
      <p:ext uri="{BB962C8B-B14F-4D97-AF65-F5344CB8AC3E}">
        <p14:creationId xmlns:p14="http://schemas.microsoft.com/office/powerpoint/2010/main" val="399620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0B9EFE-A27D-F8C5-3055-103BBA09E119}"/>
              </a:ext>
            </a:extLst>
          </p:cNvPr>
          <p:cNvSpPr txBox="1"/>
          <p:nvPr/>
        </p:nvSpPr>
        <p:spPr>
          <a:xfrm>
            <a:off x="173052" y="2476500"/>
            <a:ext cx="17941896" cy="8217634"/>
          </a:xfrm>
          <a:prstGeom prst="rect">
            <a:avLst/>
          </a:prstGeom>
          <a:noFill/>
        </p:spPr>
        <p:txBody>
          <a:bodyPr wrap="square">
            <a:spAutoFit/>
          </a:bodyPr>
          <a:lstStyle/>
          <a:p>
            <a:pPr marL="342900" indent="-342900">
              <a:buFont typeface="Arial" panose="020B0604020202020204" pitchFamily="34" charset="0"/>
              <a:buChar char="•"/>
            </a:pPr>
            <a:endParaRPr lang="en-US" sz="2400" b="1" dirty="0">
              <a:solidFill>
                <a:srgbClr val="32558C"/>
              </a:solidFill>
              <a:latin typeface="Helvetica 1"/>
            </a:endParaRPr>
          </a:p>
          <a:p>
            <a:pPr algn="l"/>
            <a:r>
              <a:rPr lang="en-US" b="0" i="0" dirty="0">
                <a:solidFill>
                  <a:srgbClr val="0D0D0D"/>
                </a:solidFill>
                <a:effectLst/>
                <a:latin typeface="Helvetica 1"/>
              </a:rPr>
              <a:t>AACTE partners with ECIPC-E, funded by the U.S. Department of Education, to improve outcomes for infants and young children with disabilities. Goals:</a:t>
            </a:r>
          </a:p>
          <a:p>
            <a:pPr marL="285750" indent="-285750" algn="l">
              <a:buFont typeface="Arial" panose="020B0604020202020204" pitchFamily="34" charset="0"/>
              <a:buChar char="•"/>
            </a:pPr>
            <a:r>
              <a:rPr lang="en-US" b="0" i="0" dirty="0">
                <a:solidFill>
                  <a:srgbClr val="0D0D0D"/>
                </a:solidFill>
                <a:effectLst/>
                <a:latin typeface="Helvetica 1"/>
              </a:rPr>
              <a:t>Build comprehensive personnel development systems for early childhood intervention.</a:t>
            </a:r>
          </a:p>
          <a:p>
            <a:pPr marL="285750" indent="-285750" algn="l">
              <a:buFont typeface="Arial" panose="020B0604020202020204" pitchFamily="34" charset="0"/>
              <a:buChar char="•"/>
            </a:pPr>
            <a:r>
              <a:rPr lang="en-US" b="0" i="0" dirty="0">
                <a:solidFill>
                  <a:srgbClr val="0D0D0D"/>
                </a:solidFill>
                <a:effectLst/>
                <a:latin typeface="Helvetica 1"/>
              </a:rPr>
              <a:t>More skilled early childhood leaders and practitioners are needed for children birth to 5 years old.</a:t>
            </a:r>
          </a:p>
          <a:p>
            <a:pPr algn="l"/>
            <a:endParaRPr lang="en-US" b="0" i="0" dirty="0">
              <a:solidFill>
                <a:srgbClr val="0D0D0D"/>
              </a:solidFill>
              <a:effectLst/>
              <a:latin typeface="Helvetica 1"/>
            </a:endParaRPr>
          </a:p>
          <a:p>
            <a:pPr algn="l"/>
            <a:r>
              <a:rPr lang="en-US" b="0" i="0" dirty="0">
                <a:solidFill>
                  <a:srgbClr val="0D0D0D"/>
                </a:solidFill>
                <a:effectLst/>
                <a:latin typeface="Helvetica 1"/>
              </a:rPr>
              <a:t>AACTE's role:</a:t>
            </a:r>
          </a:p>
          <a:p>
            <a:pPr marL="742950" lvl="1" indent="-285750" algn="l">
              <a:buFont typeface="Arial" panose="020B0604020202020204" pitchFamily="34" charset="0"/>
              <a:buChar char="•"/>
            </a:pPr>
            <a:r>
              <a:rPr lang="en-US" b="0" i="0" dirty="0">
                <a:solidFill>
                  <a:srgbClr val="0D0D0D"/>
                </a:solidFill>
                <a:effectLst/>
                <a:latin typeface="Helvetica 1"/>
              </a:rPr>
              <a:t>5-year sub-awardee. </a:t>
            </a:r>
          </a:p>
          <a:p>
            <a:pPr marL="742950" lvl="1" indent="-285750" algn="l">
              <a:buFont typeface="Arial" panose="020B0604020202020204" pitchFamily="34" charset="0"/>
              <a:buChar char="•"/>
            </a:pPr>
            <a:r>
              <a:rPr lang="en-US" b="0" i="0" dirty="0">
                <a:solidFill>
                  <a:srgbClr val="0D0D0D"/>
                </a:solidFill>
                <a:effectLst/>
                <a:latin typeface="Helvetica 1"/>
              </a:rPr>
              <a:t>Provide mentorship, professional development, and financial support to doctoral students of color in early childhood and early childhood special education.</a:t>
            </a:r>
          </a:p>
          <a:p>
            <a:pPr lvl="1" algn="l"/>
            <a:endParaRPr lang="en-US" b="0" i="0" dirty="0">
              <a:solidFill>
                <a:srgbClr val="0D0D0D"/>
              </a:solidFill>
              <a:effectLst/>
              <a:latin typeface="Helvetica 1"/>
            </a:endParaRPr>
          </a:p>
          <a:p>
            <a:pPr algn="l"/>
            <a:r>
              <a:rPr lang="en-US" b="0" i="0" dirty="0">
                <a:solidFill>
                  <a:srgbClr val="0D0D0D"/>
                </a:solidFill>
                <a:effectLst/>
                <a:latin typeface="Helvetica 1"/>
              </a:rPr>
              <a:t>Recruitment:</a:t>
            </a:r>
          </a:p>
          <a:p>
            <a:pPr marL="742950" lvl="1" indent="-285750" algn="l">
              <a:buFont typeface="Arial" panose="020B0604020202020204" pitchFamily="34" charset="0"/>
              <a:buChar char="•"/>
            </a:pPr>
            <a:r>
              <a:rPr lang="en-US" b="0" i="0" dirty="0">
                <a:solidFill>
                  <a:srgbClr val="0D0D0D"/>
                </a:solidFill>
                <a:effectLst/>
                <a:latin typeface="Helvetica 1"/>
              </a:rPr>
              <a:t> A cohort of twelve </a:t>
            </a:r>
            <a:r>
              <a:rPr lang="en-US" b="1" i="0" u="sng" dirty="0">
                <a:solidFill>
                  <a:srgbClr val="FF0000"/>
                </a:solidFill>
                <a:effectLst/>
                <a:latin typeface="Helvetica 1"/>
              </a:rPr>
              <a:t>Holmes Scholars pursuing doctorates in early childhood special education </a:t>
            </a:r>
            <a:r>
              <a:rPr lang="en-US" b="0" i="0" dirty="0">
                <a:solidFill>
                  <a:srgbClr val="0D0D0D"/>
                </a:solidFill>
                <a:effectLst/>
                <a:latin typeface="Helvetica 1"/>
              </a:rPr>
              <a:t>recruited per year.  To be eligible you must be enrolled (or show active steps towards enrollment) into your institution’s Holmes program and be one of the following:</a:t>
            </a:r>
          </a:p>
          <a:p>
            <a:pPr marL="1200150" lvl="2" indent="-285750">
              <a:buFont typeface="Arial" panose="020B0604020202020204" pitchFamily="34" charset="0"/>
              <a:buChar char="•"/>
            </a:pPr>
            <a:r>
              <a:rPr lang="en-US" dirty="0">
                <a:solidFill>
                  <a:srgbClr val="0D0D0D"/>
                </a:solidFill>
                <a:latin typeface="Helvetica 1"/>
              </a:rPr>
              <a:t>Enrolled in an ECSE doctoral program </a:t>
            </a:r>
          </a:p>
          <a:p>
            <a:pPr marL="1200150" lvl="2" indent="-285750">
              <a:buFont typeface="Arial" panose="020B0604020202020204" pitchFamily="34" charset="0"/>
              <a:buChar char="•"/>
            </a:pPr>
            <a:r>
              <a:rPr lang="en-US" b="0" i="0" dirty="0">
                <a:solidFill>
                  <a:srgbClr val="0D0D0D"/>
                </a:solidFill>
                <a:effectLst/>
                <a:latin typeface="Helvetica 1"/>
              </a:rPr>
              <a:t>Enrolled in a ECE doctoral program with a concentration, career goal, or research focus in special education</a:t>
            </a:r>
          </a:p>
          <a:p>
            <a:pPr marL="1200150" lvl="2" indent="-285750">
              <a:buFont typeface="Arial" panose="020B0604020202020204" pitchFamily="34" charset="0"/>
              <a:buChar char="•"/>
            </a:pPr>
            <a:r>
              <a:rPr lang="en-US" dirty="0">
                <a:solidFill>
                  <a:srgbClr val="0D0D0D"/>
                </a:solidFill>
                <a:latin typeface="Helvetica 1"/>
              </a:rPr>
              <a:t>Enrolled in a SPED doctoral program with a </a:t>
            </a:r>
            <a:r>
              <a:rPr lang="en-US" b="0" i="0" dirty="0">
                <a:solidFill>
                  <a:srgbClr val="0D0D0D"/>
                </a:solidFill>
                <a:effectLst/>
                <a:latin typeface="Helvetica 1"/>
              </a:rPr>
              <a:t>concentration, career goal, or research focus in early childhood</a:t>
            </a:r>
          </a:p>
          <a:p>
            <a:pPr marL="742950" lvl="1" indent="-285750" algn="l">
              <a:buFont typeface="Arial" panose="020B0604020202020204" pitchFamily="34" charset="0"/>
              <a:buChar char="•"/>
            </a:pPr>
            <a:r>
              <a:rPr lang="en-US" b="1" i="0" dirty="0">
                <a:solidFill>
                  <a:srgbClr val="0D0D0D"/>
                </a:solidFill>
                <a:effectLst/>
                <a:latin typeface="Helvetica 1"/>
              </a:rPr>
              <a:t>Currently recruiting for Year 2</a:t>
            </a:r>
          </a:p>
          <a:p>
            <a:pPr marL="742950" lvl="1" indent="-285750" algn="l">
              <a:buFont typeface="Arial" panose="020B0604020202020204" pitchFamily="34" charset="0"/>
              <a:buChar char="•"/>
            </a:pPr>
            <a:r>
              <a:rPr lang="en-US" b="0" i="0" dirty="0">
                <a:solidFill>
                  <a:srgbClr val="0D0D0D"/>
                </a:solidFill>
                <a:effectLst/>
                <a:latin typeface="Helvetica 1"/>
              </a:rPr>
              <a:t>Holmes Scholars who are interested should review the </a:t>
            </a:r>
            <a:r>
              <a:rPr lang="en-US" b="0" i="0" dirty="0">
                <a:solidFill>
                  <a:srgbClr val="0D0D0D"/>
                </a:solidFill>
                <a:effectLst/>
                <a:latin typeface="Helvetica 1"/>
                <a:hlinkClick r:id="rId2"/>
              </a:rPr>
              <a:t>ECIPC-E and Holmes Partnership FAQ</a:t>
            </a:r>
            <a:r>
              <a:rPr lang="en-US" b="0" i="0" dirty="0">
                <a:solidFill>
                  <a:srgbClr val="0D0D0D"/>
                </a:solidFill>
                <a:effectLst/>
                <a:latin typeface="Helvetica 1"/>
              </a:rPr>
              <a:t> before </a:t>
            </a:r>
            <a:r>
              <a:rPr lang="en-US" b="0" i="0" dirty="0">
                <a:solidFill>
                  <a:srgbClr val="0D0D0D"/>
                </a:solidFill>
                <a:effectLst/>
                <a:latin typeface="Helvetica 1"/>
                <a:hlinkClick r:id="rId3"/>
              </a:rPr>
              <a:t>applying</a:t>
            </a:r>
            <a:r>
              <a:rPr lang="en-US" b="0" i="0" dirty="0">
                <a:solidFill>
                  <a:srgbClr val="0D0D0D"/>
                </a:solidFill>
                <a:effectLst/>
                <a:latin typeface="Helvetica 1"/>
              </a:rPr>
              <a:t>.</a:t>
            </a:r>
          </a:p>
          <a:p>
            <a:pPr marL="742950" lvl="1" indent="-285750" algn="l">
              <a:buFont typeface="Arial" panose="020B0604020202020204" pitchFamily="34" charset="0"/>
              <a:buChar char="•"/>
            </a:pPr>
            <a:r>
              <a:rPr lang="en-US" b="0" i="0" dirty="0">
                <a:solidFill>
                  <a:srgbClr val="0D0D0D"/>
                </a:solidFill>
                <a:effectLst/>
                <a:latin typeface="Helvetica 1"/>
              </a:rPr>
              <a:t>Application contact: Nicole Dunn at </a:t>
            </a:r>
            <a:r>
              <a:rPr lang="en-US" b="0" i="0" u="none" strike="noStrike" dirty="0">
                <a:solidFill>
                  <a:srgbClr val="0D0D0D"/>
                </a:solidFill>
                <a:effectLst/>
                <a:latin typeface="Helvetica 1"/>
                <a:hlinkClick r:id="rId4"/>
              </a:rPr>
              <a:t>ndunn@aacte.org</a:t>
            </a:r>
            <a:r>
              <a:rPr lang="en-US" b="0" i="0" dirty="0">
                <a:solidFill>
                  <a:srgbClr val="0D0D0D"/>
                </a:solidFill>
                <a:effectLst/>
                <a:latin typeface="Helvetica 1"/>
              </a:rPr>
              <a:t>.</a:t>
            </a:r>
          </a:p>
          <a:p>
            <a:pPr lvl="1" algn="l"/>
            <a:endParaRPr lang="en-US" b="0" i="0" dirty="0">
              <a:solidFill>
                <a:srgbClr val="0D0D0D"/>
              </a:solidFill>
              <a:effectLst/>
              <a:latin typeface="Helvetica 1"/>
            </a:endParaRPr>
          </a:p>
          <a:p>
            <a:pPr algn="l"/>
            <a:r>
              <a:rPr lang="en-US" b="0" i="0" dirty="0">
                <a:solidFill>
                  <a:srgbClr val="0D0D0D"/>
                </a:solidFill>
                <a:effectLst/>
                <a:latin typeface="Helvetica 1"/>
              </a:rPr>
              <a:t>Partnership outcomes:</a:t>
            </a:r>
          </a:p>
          <a:p>
            <a:pPr marL="742950" lvl="1" indent="-285750" algn="l">
              <a:buFont typeface="Arial" panose="020B0604020202020204" pitchFamily="34" charset="0"/>
              <a:buChar char="•"/>
            </a:pPr>
            <a:r>
              <a:rPr lang="en-US" b="0" i="0" dirty="0">
                <a:solidFill>
                  <a:srgbClr val="0D0D0D"/>
                </a:solidFill>
                <a:effectLst/>
                <a:latin typeface="Helvetica 1"/>
              </a:rPr>
              <a:t>Support scholarship and </a:t>
            </a:r>
            <a:r>
              <a:rPr lang="en-US" b="1" i="0" dirty="0">
                <a:solidFill>
                  <a:srgbClr val="0D0D0D"/>
                </a:solidFill>
                <a:effectLst/>
                <a:latin typeface="Helvetica 1"/>
              </a:rPr>
              <a:t>professional development </a:t>
            </a:r>
            <a:r>
              <a:rPr lang="en-US" b="0" i="0" dirty="0">
                <a:solidFill>
                  <a:srgbClr val="0D0D0D"/>
                </a:solidFill>
                <a:effectLst/>
                <a:latin typeface="Helvetica 1"/>
              </a:rPr>
              <a:t>both with </a:t>
            </a:r>
          </a:p>
          <a:p>
            <a:pPr marL="1200150" lvl="2" indent="-285750">
              <a:buFont typeface="Arial" panose="020B0604020202020204" pitchFamily="34" charset="0"/>
              <a:buChar char="•"/>
            </a:pPr>
            <a:r>
              <a:rPr lang="en-US" dirty="0">
                <a:solidFill>
                  <a:srgbClr val="0D0D0D"/>
                </a:solidFill>
                <a:latin typeface="Helvetica 1"/>
              </a:rPr>
              <a:t>M</a:t>
            </a:r>
            <a:r>
              <a:rPr lang="en-US" i="0" dirty="0">
                <a:solidFill>
                  <a:srgbClr val="0D0D0D"/>
                </a:solidFill>
                <a:effectLst/>
                <a:latin typeface="Helvetica 1"/>
              </a:rPr>
              <a:t>onthly virtual PD provided by AACTE and its field partners</a:t>
            </a:r>
          </a:p>
          <a:p>
            <a:pPr marL="1200150" lvl="2" indent="-285750">
              <a:buFont typeface="Arial" panose="020B0604020202020204" pitchFamily="34" charset="0"/>
              <a:buChar char="•"/>
            </a:pPr>
            <a:r>
              <a:rPr lang="en-US" i="0" dirty="0">
                <a:solidFill>
                  <a:srgbClr val="0D0D0D"/>
                </a:solidFill>
                <a:effectLst/>
                <a:latin typeface="Helvetica 1"/>
              </a:rPr>
              <a:t>$2,200 stipend per year cohort member to use towards additional Early Childhood Special Education professional development. </a:t>
            </a:r>
          </a:p>
          <a:p>
            <a:pPr marL="742950" lvl="1" indent="-285750" algn="l">
              <a:buFont typeface="Arial" panose="020B0604020202020204" pitchFamily="34" charset="0"/>
              <a:buChar char="•"/>
            </a:pPr>
            <a:r>
              <a:rPr lang="en-US" b="0" i="0" dirty="0">
                <a:solidFill>
                  <a:srgbClr val="0D0D0D"/>
                </a:solidFill>
                <a:effectLst/>
                <a:latin typeface="Helvetica 1"/>
              </a:rPr>
              <a:t>Produce a report on the </a:t>
            </a:r>
            <a:r>
              <a:rPr lang="en-US" b="1" i="0" dirty="0">
                <a:solidFill>
                  <a:srgbClr val="0D0D0D"/>
                </a:solidFill>
                <a:effectLst/>
                <a:latin typeface="Helvetica 1"/>
              </a:rPr>
              <a:t>national landscape of early childhood and special education programs</a:t>
            </a:r>
            <a:r>
              <a:rPr lang="en-US" b="0" i="0" dirty="0">
                <a:solidFill>
                  <a:srgbClr val="0D0D0D"/>
                </a:solidFill>
                <a:effectLst/>
                <a:latin typeface="Helvetica 1"/>
              </a:rPr>
              <a:t>.</a:t>
            </a:r>
          </a:p>
          <a:p>
            <a:pPr marL="1200150" lvl="2" indent="-285750">
              <a:buFont typeface="Arial" panose="020B0604020202020204" pitchFamily="34" charset="0"/>
              <a:buChar char="•"/>
            </a:pPr>
            <a:r>
              <a:rPr lang="en-US" b="0" i="0" dirty="0">
                <a:solidFill>
                  <a:srgbClr val="0D0D0D"/>
                </a:solidFill>
                <a:effectLst/>
                <a:latin typeface="Helvetica 1"/>
              </a:rPr>
              <a:t>Analyze trends in program numbers and graduates vs. demand for professionals </a:t>
            </a:r>
            <a:r>
              <a:rPr lang="en-US" b="1" i="0" dirty="0">
                <a:solidFill>
                  <a:srgbClr val="0D0D0D"/>
                </a:solidFill>
                <a:effectLst/>
                <a:latin typeface="Helvetica 1"/>
              </a:rPr>
              <a:t>with support from cohort scholars</a:t>
            </a:r>
          </a:p>
          <a:p>
            <a:pPr marL="1200150" lvl="2" indent="-285750">
              <a:buFont typeface="Arial" panose="020B0604020202020204" pitchFamily="34" charset="0"/>
              <a:buChar char="•"/>
            </a:pPr>
            <a:r>
              <a:rPr lang="en-US" b="0" i="0" dirty="0">
                <a:solidFill>
                  <a:srgbClr val="0D0D0D"/>
                </a:solidFill>
                <a:effectLst/>
                <a:latin typeface="Helvetica 1"/>
              </a:rPr>
              <a:t>Include analysis of states with legislated funding and successful models for recruitment and retention of early childhood professionals.</a:t>
            </a:r>
          </a:p>
          <a:p>
            <a:endParaRPr lang="en-US" b="0" i="0" dirty="0">
              <a:solidFill>
                <a:srgbClr val="595959"/>
              </a:solidFill>
              <a:effectLst/>
              <a:latin typeface="Helvetica Neue"/>
            </a:endParaRPr>
          </a:p>
          <a:p>
            <a:pPr algn="l"/>
            <a:endParaRPr lang="en-US" dirty="0">
              <a:solidFill>
                <a:srgbClr val="595959"/>
              </a:solidFill>
              <a:latin typeface="Helvetica Neue"/>
            </a:endParaRPr>
          </a:p>
        </p:txBody>
      </p:sp>
      <p:pic>
        <p:nvPicPr>
          <p:cNvPr id="1028" name="Picture 4">
            <a:extLst>
              <a:ext uri="{FF2B5EF4-FFF2-40B4-BE49-F238E27FC236}">
                <a16:creationId xmlns:a16="http://schemas.microsoft.com/office/drawing/2014/main" id="{9BFF7C9D-40AD-F133-9B99-AD711502C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14300"/>
            <a:ext cx="9694445" cy="263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0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72443" y="-21915"/>
            <a:ext cx="4648200" cy="10287000"/>
            <a:chOff x="0" y="0"/>
            <a:chExt cx="2094104" cy="3479800"/>
          </a:xfrm>
        </p:grpSpPr>
        <p:sp>
          <p:nvSpPr>
            <p:cNvPr id="3" name="Freeform 3"/>
            <p:cNvSpPr/>
            <p:nvPr/>
          </p:nvSpPr>
          <p:spPr>
            <a:xfrm>
              <a:off x="0" y="0"/>
              <a:ext cx="2094104" cy="3479800"/>
            </a:xfrm>
            <a:custGeom>
              <a:avLst/>
              <a:gdLst/>
              <a:ahLst/>
              <a:cxnLst/>
              <a:rect l="l" t="t" r="r" b="b"/>
              <a:pathLst>
                <a:path w="2094104" h="3479800">
                  <a:moveTo>
                    <a:pt x="0" y="0"/>
                  </a:moveTo>
                  <a:lnTo>
                    <a:pt x="2094104" y="0"/>
                  </a:lnTo>
                  <a:lnTo>
                    <a:pt x="2094104" y="3479800"/>
                  </a:lnTo>
                  <a:lnTo>
                    <a:pt x="0" y="3479800"/>
                  </a:lnTo>
                  <a:close/>
                </a:path>
              </a:pathLst>
            </a:custGeom>
            <a:solidFill>
              <a:srgbClr val="E1562B"/>
            </a:solidFill>
          </p:spPr>
          <p:txBody>
            <a:bodyPr/>
            <a:lstStyle/>
            <a:p>
              <a:endParaRPr lang="en-US" dirty="0"/>
            </a:p>
          </p:txBody>
        </p:sp>
      </p:grpSp>
      <p:sp>
        <p:nvSpPr>
          <p:cNvPr id="8" name="TextBox 8"/>
          <p:cNvSpPr txBox="1"/>
          <p:nvPr/>
        </p:nvSpPr>
        <p:spPr>
          <a:xfrm>
            <a:off x="451536" y="495300"/>
            <a:ext cx="16002000" cy="975203"/>
          </a:xfrm>
          <a:prstGeom prst="rect">
            <a:avLst/>
          </a:prstGeom>
        </p:spPr>
        <p:txBody>
          <a:bodyPr wrap="square" lIns="0" tIns="0" rIns="0" bIns="0" rtlCol="0" anchor="t">
            <a:spAutoFit/>
          </a:bodyPr>
          <a:lstStyle/>
          <a:p>
            <a:pPr>
              <a:lnSpc>
                <a:spcPts val="8499"/>
              </a:lnSpc>
            </a:pPr>
            <a:r>
              <a:rPr lang="en-US" sz="5400" dirty="0">
                <a:solidFill>
                  <a:srgbClr val="143356"/>
                </a:solidFill>
                <a:latin typeface="Helvetica 1"/>
              </a:rPr>
              <a:t>Benefits of the Holmes ECIPC-E Cohort</a:t>
            </a:r>
            <a:endParaRPr lang="en-US" sz="5400" dirty="0">
              <a:solidFill>
                <a:srgbClr val="143356"/>
              </a:solidFill>
              <a:latin typeface="Helvetica 2"/>
            </a:endParaRPr>
          </a:p>
        </p:txBody>
      </p:sp>
      <p:sp>
        <p:nvSpPr>
          <p:cNvPr id="10" name="TextBox 9">
            <a:extLst>
              <a:ext uri="{FF2B5EF4-FFF2-40B4-BE49-F238E27FC236}">
                <a16:creationId xmlns:a16="http://schemas.microsoft.com/office/drawing/2014/main" id="{6C0B9EFE-A27D-F8C5-3055-103BBA09E119}"/>
              </a:ext>
            </a:extLst>
          </p:cNvPr>
          <p:cNvSpPr txBox="1"/>
          <p:nvPr/>
        </p:nvSpPr>
        <p:spPr>
          <a:xfrm>
            <a:off x="457200" y="2400300"/>
            <a:ext cx="13054257" cy="5632311"/>
          </a:xfrm>
          <a:prstGeom prst="rect">
            <a:avLst/>
          </a:prstGeom>
          <a:noFill/>
        </p:spPr>
        <p:txBody>
          <a:bodyPr wrap="square">
            <a:spAutoFit/>
          </a:bodyPr>
          <a:lstStyle/>
          <a:p>
            <a:r>
              <a:rPr lang="en-US" dirty="0">
                <a:solidFill>
                  <a:srgbClr val="595959"/>
                </a:solidFill>
                <a:latin typeface="Helvetica 1"/>
              </a:rPr>
              <a:t>For Holmes Scholars ECSE Doctoral Candidates</a:t>
            </a:r>
          </a:p>
          <a:p>
            <a:pPr marL="285750" indent="-285750">
              <a:buFont typeface="Arial" panose="020B0604020202020204" pitchFamily="34" charset="0"/>
              <a:buChar char="•"/>
            </a:pPr>
            <a:r>
              <a:rPr lang="en-US" dirty="0">
                <a:solidFill>
                  <a:srgbClr val="595959"/>
                </a:solidFill>
                <a:latin typeface="Helvetica 1"/>
              </a:rPr>
              <a:t>Membership in the larger Holmes community of over 200 current scholars, 70 program coordinators, hundreds of alumni, dean-alike groups, and more. </a:t>
            </a:r>
          </a:p>
          <a:p>
            <a:pPr marL="285750" indent="-285750">
              <a:buFont typeface="Arial" panose="020B0604020202020204" pitchFamily="34" charset="0"/>
              <a:buChar char="•"/>
            </a:pPr>
            <a:r>
              <a:rPr lang="en-US" dirty="0">
                <a:solidFill>
                  <a:srgbClr val="595959"/>
                </a:solidFill>
                <a:latin typeface="Helvetica 1"/>
              </a:rPr>
              <a:t>$2,2000 in professional development funds that support their ECSE research and career goals (cost-reimbursable).</a:t>
            </a:r>
          </a:p>
          <a:p>
            <a:pPr marL="285750" indent="-285750">
              <a:buFont typeface="Arial" panose="020B0604020202020204" pitchFamily="34" charset="0"/>
              <a:buChar char="•"/>
            </a:pPr>
            <a:r>
              <a:rPr lang="en-US" dirty="0">
                <a:solidFill>
                  <a:srgbClr val="595959"/>
                </a:solidFill>
                <a:latin typeface="Helvetica 1"/>
              </a:rPr>
              <a:t> A community with a diverse cohort that meets virtually at least monthly and in-person twice yearly. We also maintain an online community and listserv.</a:t>
            </a:r>
          </a:p>
          <a:p>
            <a:pPr marL="285750" indent="-285750">
              <a:buFont typeface="Arial" panose="020B0604020202020204" pitchFamily="34" charset="0"/>
              <a:buChar char="•"/>
            </a:pPr>
            <a:r>
              <a:rPr lang="en-US" dirty="0">
                <a:solidFill>
                  <a:srgbClr val="595959"/>
                </a:solidFill>
                <a:latin typeface="Helvetica 1"/>
              </a:rPr>
              <a:t>Access to monthly virtual professional development with the nation’s leading experts and innovators on ECSE curated specially for this program. </a:t>
            </a:r>
          </a:p>
          <a:p>
            <a:pPr marL="285750" indent="-285750">
              <a:buFont typeface="Arial" panose="020B0604020202020204" pitchFamily="34" charset="0"/>
              <a:buChar char="•"/>
            </a:pPr>
            <a:r>
              <a:rPr lang="en-US" dirty="0">
                <a:solidFill>
                  <a:srgbClr val="595959"/>
                </a:solidFill>
                <a:latin typeface="Helvetica 1"/>
              </a:rPr>
              <a:t>Access to AACTE’s national office and </a:t>
            </a:r>
            <a:r>
              <a:rPr lang="en-US" dirty="0">
                <a:solidFill>
                  <a:srgbClr val="595959"/>
                </a:solidFill>
                <a:latin typeface="Helvetica 1"/>
                <a:hlinkClick r:id="rId2"/>
              </a:rPr>
              <a:t>member benefits</a:t>
            </a:r>
            <a:r>
              <a:rPr lang="en-US" dirty="0">
                <a:solidFill>
                  <a:srgbClr val="595959"/>
                </a:solidFill>
                <a:latin typeface="Helvetica 1"/>
              </a:rPr>
              <a:t>.</a:t>
            </a:r>
          </a:p>
          <a:p>
            <a:pPr algn="l"/>
            <a:endParaRPr lang="en-US" dirty="0">
              <a:solidFill>
                <a:srgbClr val="595959"/>
              </a:solidFill>
              <a:latin typeface="Helvetica Neue"/>
            </a:endParaRPr>
          </a:p>
          <a:p>
            <a:pPr algn="l"/>
            <a:r>
              <a:rPr lang="en-US" dirty="0">
                <a:solidFill>
                  <a:srgbClr val="595959"/>
                </a:solidFill>
                <a:latin typeface="Helvetica Neue"/>
              </a:rPr>
              <a:t>For Institutions</a:t>
            </a:r>
          </a:p>
          <a:p>
            <a:pPr marL="285750" indent="-285750" algn="l">
              <a:buFont typeface="Arial" panose="020B0604020202020204" pitchFamily="34" charset="0"/>
              <a:buChar char="•"/>
            </a:pPr>
            <a:r>
              <a:rPr lang="en-US" dirty="0">
                <a:solidFill>
                  <a:srgbClr val="595959"/>
                </a:solidFill>
                <a:latin typeface="Helvetica Neue"/>
              </a:rPr>
              <a:t>The Holmes Program can be a customizable tool to support your ed prep program’s DEIB goals by recruiting, retaining, and creating the belonging of master's and doctoral students of color to your college.  </a:t>
            </a:r>
          </a:p>
          <a:p>
            <a:pPr marL="285750" indent="-285750" algn="l">
              <a:buFont typeface="Arial" panose="020B0604020202020204" pitchFamily="34" charset="0"/>
              <a:buChar char="•"/>
            </a:pPr>
            <a:r>
              <a:rPr lang="en-US" dirty="0">
                <a:solidFill>
                  <a:srgbClr val="595959"/>
                </a:solidFill>
                <a:latin typeface="Helvetica Neue"/>
              </a:rPr>
              <a:t>The professional development stipend offered by the ECIPC-E cohort program can </a:t>
            </a:r>
          </a:p>
          <a:p>
            <a:pPr marL="742950" lvl="1" indent="-285750">
              <a:buFont typeface="Arial" panose="020B0604020202020204" pitchFamily="34" charset="0"/>
              <a:buChar char="•"/>
            </a:pPr>
            <a:r>
              <a:rPr lang="en-US" dirty="0">
                <a:solidFill>
                  <a:srgbClr val="595959"/>
                </a:solidFill>
                <a:latin typeface="Helvetica Neue"/>
              </a:rPr>
              <a:t>Entice early childhood special education students to launch or apply to your Holmes program </a:t>
            </a:r>
          </a:p>
          <a:p>
            <a:pPr marL="1200150" lvl="2" indent="-285750">
              <a:buFont typeface="Arial" panose="020B0604020202020204" pitchFamily="34" charset="0"/>
              <a:buChar char="•"/>
            </a:pPr>
            <a:r>
              <a:rPr lang="en-US" dirty="0">
                <a:solidFill>
                  <a:srgbClr val="595959"/>
                </a:solidFill>
                <a:latin typeface="Helvetica Neue"/>
              </a:rPr>
              <a:t>***many programs launch with only 1-2 scholars</a:t>
            </a:r>
          </a:p>
          <a:p>
            <a:pPr marL="742950" lvl="1" indent="-285750">
              <a:buFont typeface="Arial" panose="020B0604020202020204" pitchFamily="34" charset="0"/>
              <a:buChar char="•"/>
            </a:pPr>
            <a:r>
              <a:rPr lang="en-US" dirty="0">
                <a:solidFill>
                  <a:srgbClr val="595959"/>
                </a:solidFill>
                <a:latin typeface="Helvetica Neue"/>
              </a:rPr>
              <a:t>support the associated costs to support those Holmes scholars within the cohort as required by the </a:t>
            </a:r>
            <a:r>
              <a:rPr lang="en-US" b="0" i="0" dirty="0">
                <a:solidFill>
                  <a:srgbClr val="595959"/>
                </a:solidFill>
                <a:effectLst/>
                <a:latin typeface="Helvetica Neue"/>
                <a:hlinkClick r:id="rId3"/>
              </a:rPr>
              <a:t>participation requirements</a:t>
            </a:r>
            <a:r>
              <a:rPr lang="en-US" b="0" i="0" dirty="0">
                <a:solidFill>
                  <a:srgbClr val="595959"/>
                </a:solidFill>
                <a:effectLst/>
                <a:latin typeface="Helvetica Neue"/>
              </a:rPr>
              <a:t>.</a:t>
            </a:r>
            <a:r>
              <a:rPr lang="en-US" dirty="0">
                <a:solidFill>
                  <a:srgbClr val="595959"/>
                </a:solidFill>
                <a:latin typeface="Helvetica Neue"/>
              </a:rPr>
              <a:t> </a:t>
            </a:r>
          </a:p>
          <a:p>
            <a:pPr marL="285750" indent="-285750">
              <a:buFont typeface="Arial" panose="020B0604020202020204" pitchFamily="34" charset="0"/>
              <a:buChar char="•"/>
            </a:pPr>
            <a:r>
              <a:rPr lang="en-US" dirty="0">
                <a:solidFill>
                  <a:srgbClr val="595959"/>
                </a:solidFill>
                <a:latin typeface="Helvetica 1"/>
              </a:rPr>
              <a:t>Access to AACTE’s national office and </a:t>
            </a:r>
            <a:r>
              <a:rPr lang="en-US" dirty="0">
                <a:solidFill>
                  <a:srgbClr val="595959"/>
                </a:solidFill>
                <a:latin typeface="Helvetica 1"/>
                <a:hlinkClick r:id="rId2"/>
              </a:rPr>
              <a:t>member benefits</a:t>
            </a:r>
            <a:r>
              <a:rPr lang="en-US" dirty="0">
                <a:solidFill>
                  <a:srgbClr val="595959"/>
                </a:solidFill>
                <a:latin typeface="Helvetica 1"/>
              </a:rPr>
              <a:t>.</a:t>
            </a:r>
          </a:p>
          <a:p>
            <a:pPr marL="285750" indent="-285750">
              <a:buFont typeface="Arial" panose="020B0604020202020204" pitchFamily="34" charset="0"/>
              <a:buChar char="•"/>
            </a:pPr>
            <a:endParaRPr lang="en-US" dirty="0">
              <a:solidFill>
                <a:srgbClr val="595959"/>
              </a:solidFill>
              <a:latin typeface="Helvetica Neue"/>
            </a:endParaRPr>
          </a:p>
        </p:txBody>
      </p:sp>
    </p:spTree>
    <p:extLst>
      <p:ext uri="{BB962C8B-B14F-4D97-AF65-F5344CB8AC3E}">
        <p14:creationId xmlns:p14="http://schemas.microsoft.com/office/powerpoint/2010/main" val="41334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0A9A-0590-E9CC-0EBB-449D10DFA842}"/>
              </a:ext>
            </a:extLst>
          </p:cNvPr>
          <p:cNvSpPr>
            <a:spLocks noGrp="1"/>
          </p:cNvSpPr>
          <p:nvPr>
            <p:ph type="title"/>
          </p:nvPr>
        </p:nvSpPr>
        <p:spPr>
          <a:xfrm>
            <a:off x="0" y="0"/>
            <a:ext cx="18288000" cy="1562100"/>
          </a:xfrm>
          <a:solidFill>
            <a:schemeClr val="accent6">
              <a:lumMod val="75000"/>
            </a:schemeClr>
          </a:solidFill>
        </p:spPr>
        <p:txBody>
          <a:bodyPr>
            <a:normAutofit/>
          </a:bodyPr>
          <a:lstStyle/>
          <a:p>
            <a:pPr>
              <a:lnSpc>
                <a:spcPct val="90000"/>
              </a:lnSpc>
            </a:pPr>
            <a:r>
              <a:rPr lang="en-US" sz="3600" dirty="0">
                <a:latin typeface="Helvetica 1"/>
              </a:rPr>
              <a:t>Pathways to the Holmes ECIPC-E Cohort</a:t>
            </a:r>
            <a:br>
              <a:rPr lang="en-US" sz="3600" dirty="0">
                <a:latin typeface="Helvetica 1"/>
              </a:rPr>
            </a:br>
            <a:r>
              <a:rPr lang="en-US" sz="3600" dirty="0">
                <a:latin typeface="Helvetica 1"/>
              </a:rPr>
              <a:t>The best first step is usually to email Nicole Dunn (</a:t>
            </a:r>
            <a:r>
              <a:rPr lang="en-US" sz="3600" dirty="0">
                <a:latin typeface="Helvetica 1"/>
                <a:hlinkClick r:id="rId2"/>
              </a:rPr>
              <a:t>ndunn@aacte.org</a:t>
            </a:r>
            <a:r>
              <a:rPr lang="en-US" sz="3600" dirty="0">
                <a:latin typeface="Helvetica 1"/>
              </a:rPr>
              <a:t>) </a:t>
            </a:r>
          </a:p>
        </p:txBody>
      </p:sp>
      <p:graphicFrame>
        <p:nvGraphicFramePr>
          <p:cNvPr id="4" name="Diagram 3">
            <a:extLst>
              <a:ext uri="{FF2B5EF4-FFF2-40B4-BE49-F238E27FC236}">
                <a16:creationId xmlns:a16="http://schemas.microsoft.com/office/drawing/2014/main" id="{B9E033BA-51A7-E9D1-C689-7EC9A24284CB}"/>
              </a:ext>
            </a:extLst>
          </p:cNvPr>
          <p:cNvGraphicFramePr/>
          <p:nvPr>
            <p:extLst>
              <p:ext uri="{D42A27DB-BD31-4B8C-83A1-F6EECF244321}">
                <p14:modId xmlns:p14="http://schemas.microsoft.com/office/powerpoint/2010/main" val="2107096365"/>
              </p:ext>
            </p:extLst>
          </p:nvPr>
        </p:nvGraphicFramePr>
        <p:xfrm>
          <a:off x="76200" y="0"/>
          <a:ext cx="18135600" cy="111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256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ACTE PowerPoint Template (2024)[20]" id="{215CCE36-8D03-4606-A737-058F7C212891}" vid="{DCBA7D6E-799F-4FED-B33B-7E71F3692F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83632d-e17e-430b-b60d-cacafcb3607f">
      <Terms xmlns="http://schemas.microsoft.com/office/infopath/2007/PartnerControls"/>
    </lcf76f155ced4ddcb4097134ff3c332f>
    <Links xmlns="5783632d-e17e-430b-b60d-cacafcb3607f" xsi:nil="true"/>
    <TaxCatchAll xmlns="57d0460a-053e-457d-b817-ce1539ddf396" xsi:nil="true"/>
    <SharedWithUsers xmlns="57d0460a-053e-457d-b817-ce1539ddf396">
      <UserInfo>
        <DisplayName>Janae Blanscet</DisplayName>
        <AccountId>12</AccountId>
        <AccountType/>
      </UserInfo>
      <UserInfo>
        <DisplayName>Tunara Moore</DisplayName>
        <AccountId>42</AccountId>
        <AccountType/>
      </UserInfo>
      <UserInfo>
        <DisplayName>Katrina Norfleet</DisplayName>
        <AccountId>53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E08AFA590E2D47A8A6A0B37ACB7EAF" ma:contentTypeVersion="25" ma:contentTypeDescription="Create a new document." ma:contentTypeScope="" ma:versionID="4831578539201e648a916961945242b6">
  <xsd:schema xmlns:xsd="http://www.w3.org/2001/XMLSchema" xmlns:xs="http://www.w3.org/2001/XMLSchema" xmlns:p="http://schemas.microsoft.com/office/2006/metadata/properties" xmlns:ns2="5783632d-e17e-430b-b60d-cacafcb3607f" xmlns:ns3="57d0460a-053e-457d-b817-ce1539ddf396" targetNamespace="http://schemas.microsoft.com/office/2006/metadata/properties" ma:root="true" ma:fieldsID="9a10d2cc2d29d0880d48d0878b740891" ns2:_="" ns3:_="">
    <xsd:import namespace="5783632d-e17e-430b-b60d-cacafcb3607f"/>
    <xsd:import namespace="57d0460a-053e-457d-b817-ce1539ddf3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Link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3632d-e17e-430b-b60d-cacafcb360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e69adff-4c7b-40d7-bed8-737cf43a4d6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Links" ma:index="22" nillable="true" ma:displayName="Links" ma:format="Dropdown" ma:internalName="Links">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0460a-053e-457d-b817-ce1539ddf3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f8d36d2-f9be-4db0-93eb-8d92930919c3}" ma:internalName="TaxCatchAll" ma:showField="CatchAllData" ma:web="57d0460a-053e-457d-b817-ce1539ddf39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37069F-CCD7-4820-8D23-AE40ACCAD2E1}">
  <ds:schemaRefs>
    <ds:schemaRef ds:uri="http://purl.org/dc/terms/"/>
    <ds:schemaRef ds:uri="http://purl.org/dc/dcmitype/"/>
    <ds:schemaRef ds:uri="5783632d-e17e-430b-b60d-cacafcb3607f"/>
    <ds:schemaRef ds:uri="57d0460a-053e-457d-b817-ce1539ddf396"/>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EE340AC6-034F-47EA-82C5-0DF04AE96914}">
  <ds:schemaRefs>
    <ds:schemaRef ds:uri="http://schemas.microsoft.com/sharepoint/v3/contenttype/forms"/>
  </ds:schemaRefs>
</ds:datastoreItem>
</file>

<file path=customXml/itemProps3.xml><?xml version="1.0" encoding="utf-8"?>
<ds:datastoreItem xmlns:ds="http://schemas.openxmlformats.org/officeDocument/2006/customXml" ds:itemID="{3F62A394-9A7D-4528-B2C8-A0658FB7B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3632d-e17e-430b-b60d-cacafcb3607f"/>
    <ds:schemaRef ds:uri="57d0460a-053e-457d-b817-ce1539ddf3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TotalTime>
  <Words>1532</Words>
  <Application>Microsoft Office PowerPoint</Application>
  <PresentationFormat>Custom</PresentationFormat>
  <Paragraphs>141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Helvetica 1</vt:lpstr>
      <vt:lpstr>Calibri</vt:lpstr>
      <vt:lpstr>Helvetica 2</vt:lpstr>
      <vt:lpstr>Helvetica Neue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Pathways to the Holmes ECIPC-E Cohort The best first step is usually to email Nicole Dunn (ndunn@aacte.org)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White Minimalist Professional Modern Business Meeting Presentation Template</dc:title>
  <dc:creator>Altovise Davis</dc:creator>
  <cp:lastModifiedBy>Nicole Dunn</cp:lastModifiedBy>
  <cp:revision>5</cp:revision>
  <dcterms:created xsi:type="dcterms:W3CDTF">2006-08-16T00:00:00Z</dcterms:created>
  <dcterms:modified xsi:type="dcterms:W3CDTF">2024-05-22T18:12:29Z</dcterms:modified>
  <dc:identifier>DAF-NS6nRs4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0x010100CBE08AFA590E2D47A8A6A0B37ACB7EAF</vt:lpwstr>
  </property>
  <property fmtid="{D5CDD505-2E9C-101B-9397-08002B2CF9AE}" pid="3" name="MediaServiceImageTags">
    <vt:lpwstr/>
  </property>
</Properties>
</file>